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88" r:id="rId4"/>
    <p:sldId id="284" r:id="rId5"/>
    <p:sldId id="286" r:id="rId6"/>
    <p:sldId id="285" r:id="rId7"/>
    <p:sldId id="259" r:id="rId8"/>
    <p:sldId id="269" r:id="rId9"/>
    <p:sldId id="274" r:id="rId10"/>
    <p:sldId id="280" r:id="rId11"/>
    <p:sldId id="281" r:id="rId12"/>
    <p:sldId id="282" r:id="rId13"/>
    <p:sldId id="258" r:id="rId14"/>
    <p:sldId id="271" r:id="rId15"/>
    <p:sldId id="273" r:id="rId16"/>
    <p:sldId id="275" r:id="rId17"/>
    <p:sldId id="270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8" r:id="rId26"/>
    <p:sldId id="267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434"/>
    <a:srgbClr val="333333"/>
    <a:srgbClr val="2FA599"/>
    <a:srgbClr val="363636"/>
    <a:srgbClr val="6B6B6B"/>
    <a:srgbClr val="9A9A9A"/>
    <a:srgbClr val="353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14" y="2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546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8.png"/><Relationship Id="rId3" Type="http://schemas.openxmlformats.org/officeDocument/2006/relationships/image" Target="../media/image38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34.png"/><Relationship Id="rId2" Type="http://schemas.openxmlformats.org/officeDocument/2006/relationships/image" Target="../media/image37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5" Type="http://schemas.openxmlformats.org/officeDocument/2006/relationships/image" Target="../media/image11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0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16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59.png"/><Relationship Id="rId30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8.png"/><Relationship Id="rId3" Type="http://schemas.openxmlformats.org/officeDocument/2006/relationships/image" Target="../media/image38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34.png"/><Relationship Id="rId2" Type="http://schemas.openxmlformats.org/officeDocument/2006/relationships/image" Target="../media/image37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5" Type="http://schemas.openxmlformats.org/officeDocument/2006/relationships/image" Target="../media/image11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0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16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59.png"/><Relationship Id="rId30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8.png"/><Relationship Id="rId3" Type="http://schemas.openxmlformats.org/officeDocument/2006/relationships/image" Target="../media/image38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34.png"/><Relationship Id="rId2" Type="http://schemas.openxmlformats.org/officeDocument/2006/relationships/image" Target="../media/image37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5" Type="http://schemas.openxmlformats.org/officeDocument/2006/relationships/image" Target="../media/image11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0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16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59.png"/><Relationship Id="rId30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7.png"/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12" Type="http://schemas.openxmlformats.org/officeDocument/2006/relationships/image" Target="../media/image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6.png"/><Relationship Id="rId5" Type="http://schemas.openxmlformats.org/officeDocument/2006/relationships/image" Target="../media/image33.png"/><Relationship Id="rId10" Type="http://schemas.openxmlformats.org/officeDocument/2006/relationships/image" Target="../media/image65.png"/><Relationship Id="rId4" Type="http://schemas.openxmlformats.org/officeDocument/2006/relationships/image" Target="../media/image11.png"/><Relationship Id="rId9" Type="http://schemas.openxmlformats.org/officeDocument/2006/relationships/image" Target="../media/image34.png"/><Relationship Id="rId1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79.png"/><Relationship Id="rId26" Type="http://schemas.openxmlformats.org/officeDocument/2006/relationships/image" Target="../media/image87.png"/><Relationship Id="rId39" Type="http://schemas.openxmlformats.org/officeDocument/2006/relationships/image" Target="../media/image21.png"/><Relationship Id="rId21" Type="http://schemas.openxmlformats.org/officeDocument/2006/relationships/image" Target="../media/image82.png"/><Relationship Id="rId34" Type="http://schemas.openxmlformats.org/officeDocument/2006/relationships/image" Target="../media/image35.png"/><Relationship Id="rId42" Type="http://schemas.openxmlformats.org/officeDocument/2006/relationships/image" Target="../media/image67.png"/><Relationship Id="rId7" Type="http://schemas.openxmlformats.org/officeDocument/2006/relationships/image" Target="../media/image74.png"/><Relationship Id="rId2" Type="http://schemas.openxmlformats.org/officeDocument/2006/relationships/image" Target="../media/image71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90.png"/><Relationship Id="rId41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39.png"/><Relationship Id="rId24" Type="http://schemas.openxmlformats.org/officeDocument/2006/relationships/image" Target="../media/image85.png"/><Relationship Id="rId32" Type="http://schemas.openxmlformats.org/officeDocument/2006/relationships/image" Target="../media/image92.png"/><Relationship Id="rId37" Type="http://schemas.openxmlformats.org/officeDocument/2006/relationships/image" Target="../media/image94.png"/><Relationship Id="rId40" Type="http://schemas.openxmlformats.org/officeDocument/2006/relationships/image" Target="../media/image66.png"/><Relationship Id="rId5" Type="http://schemas.openxmlformats.org/officeDocument/2006/relationships/image" Target="../media/image32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65.png"/><Relationship Id="rId10" Type="http://schemas.openxmlformats.org/officeDocument/2006/relationships/image" Target="../media/image11.png"/><Relationship Id="rId19" Type="http://schemas.openxmlformats.org/officeDocument/2006/relationships/image" Target="../media/image80.png"/><Relationship Id="rId31" Type="http://schemas.openxmlformats.org/officeDocument/2006/relationships/image" Target="../media/image91.png"/><Relationship Id="rId4" Type="http://schemas.openxmlformats.org/officeDocument/2006/relationships/image" Target="../media/image31.png"/><Relationship Id="rId9" Type="http://schemas.openxmlformats.org/officeDocument/2006/relationships/image" Target="../media/image16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63.png"/><Relationship Id="rId35" Type="http://schemas.openxmlformats.org/officeDocument/2006/relationships/image" Target="../media/image64.png"/><Relationship Id="rId8" Type="http://schemas.openxmlformats.org/officeDocument/2006/relationships/image" Target="../media/image62.png"/><Relationship Id="rId3" Type="http://schemas.openxmlformats.org/officeDocument/2006/relationships/image" Target="../media/image72.png"/><Relationship Id="rId12" Type="http://schemas.openxmlformats.org/officeDocument/2006/relationships/image" Target="../media/image3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3.png"/><Relationship Id="rId38" Type="http://schemas.openxmlformats.org/officeDocument/2006/relationships/image" Target="../media/image9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9.png"/><Relationship Id="rId18" Type="http://schemas.openxmlformats.org/officeDocument/2006/relationships/image" Target="../media/image102.png"/><Relationship Id="rId3" Type="http://schemas.openxmlformats.org/officeDocument/2006/relationships/image" Target="../media/image23.png"/><Relationship Id="rId21" Type="http://schemas.openxmlformats.org/officeDocument/2006/relationships/image" Target="../media/image104.png"/><Relationship Id="rId7" Type="http://schemas.openxmlformats.org/officeDocument/2006/relationships/image" Target="../media/image96.png"/><Relationship Id="rId12" Type="http://schemas.openxmlformats.org/officeDocument/2006/relationships/image" Target="../media/image27.png"/><Relationship Id="rId17" Type="http://schemas.openxmlformats.org/officeDocument/2006/relationships/image" Target="../media/image29.png"/><Relationship Id="rId2" Type="http://schemas.openxmlformats.org/officeDocument/2006/relationships/image" Target="../media/image22.png"/><Relationship Id="rId16" Type="http://schemas.openxmlformats.org/officeDocument/2006/relationships/image" Target="../media/image101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98.png"/><Relationship Id="rId5" Type="http://schemas.openxmlformats.org/officeDocument/2006/relationships/image" Target="../media/image39.png"/><Relationship Id="rId15" Type="http://schemas.openxmlformats.org/officeDocument/2006/relationships/image" Target="../media/image100.png"/><Relationship Id="rId23" Type="http://schemas.openxmlformats.org/officeDocument/2006/relationships/image" Target="../media/image9.png"/><Relationship Id="rId10" Type="http://schemas.openxmlformats.org/officeDocument/2006/relationships/image" Target="../media/image97.png"/><Relationship Id="rId19" Type="http://schemas.openxmlformats.org/officeDocument/2006/relationships/image" Target="../media/image103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Relationship Id="rId14" Type="http://schemas.openxmlformats.org/officeDocument/2006/relationships/image" Target="../media/image28.png"/><Relationship Id="rId2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8.png"/><Relationship Id="rId3" Type="http://schemas.openxmlformats.org/officeDocument/2006/relationships/image" Target="../media/image38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34.png"/><Relationship Id="rId2" Type="http://schemas.openxmlformats.org/officeDocument/2006/relationships/image" Target="../media/image37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32" Type="http://schemas.openxmlformats.org/officeDocument/2006/relationships/image" Target="../media/image106.png"/><Relationship Id="rId5" Type="http://schemas.openxmlformats.org/officeDocument/2006/relationships/image" Target="../media/image11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0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59.png"/><Relationship Id="rId30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19.png"/><Relationship Id="rId3" Type="http://schemas.openxmlformats.org/officeDocument/2006/relationships/image" Target="../media/image108.png"/><Relationship Id="rId21" Type="http://schemas.openxmlformats.org/officeDocument/2006/relationships/image" Target="../media/image120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1.png"/><Relationship Id="rId2" Type="http://schemas.openxmlformats.org/officeDocument/2006/relationships/image" Target="../media/image107.png"/><Relationship Id="rId16" Type="http://schemas.openxmlformats.org/officeDocument/2006/relationships/image" Target="../media/image34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39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19" Type="http://schemas.openxmlformats.org/officeDocument/2006/relationships/image" Target="../media/image68.png"/><Relationship Id="rId4" Type="http://schemas.openxmlformats.org/officeDocument/2006/relationships/image" Target="../media/image16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Relationship Id="rId22" Type="http://schemas.openxmlformats.org/officeDocument/2006/relationships/image" Target="../media/image1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26" Type="http://schemas.openxmlformats.org/officeDocument/2006/relationships/image" Target="../media/image143.png"/><Relationship Id="rId3" Type="http://schemas.openxmlformats.org/officeDocument/2006/relationships/image" Target="../media/image123.png"/><Relationship Id="rId21" Type="http://schemas.openxmlformats.org/officeDocument/2006/relationships/image" Target="../media/image139.png"/><Relationship Id="rId7" Type="http://schemas.openxmlformats.org/officeDocument/2006/relationships/image" Target="../media/image16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5" Type="http://schemas.openxmlformats.org/officeDocument/2006/relationships/image" Target="../media/image142.png"/><Relationship Id="rId2" Type="http://schemas.openxmlformats.org/officeDocument/2006/relationships/image" Target="../media/image122.png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29.png"/><Relationship Id="rId24" Type="http://schemas.openxmlformats.org/officeDocument/2006/relationships/image" Target="../media/image141.png"/><Relationship Id="rId32" Type="http://schemas.openxmlformats.org/officeDocument/2006/relationships/image" Target="../media/image9.png"/><Relationship Id="rId5" Type="http://schemas.openxmlformats.org/officeDocument/2006/relationships/image" Target="../media/image125.png"/><Relationship Id="rId15" Type="http://schemas.openxmlformats.org/officeDocument/2006/relationships/image" Target="../media/image133.png"/><Relationship Id="rId23" Type="http://schemas.openxmlformats.org/officeDocument/2006/relationships/image" Target="../media/image140.png"/><Relationship Id="rId28" Type="http://schemas.openxmlformats.org/officeDocument/2006/relationships/image" Target="../media/image145.png"/><Relationship Id="rId10" Type="http://schemas.openxmlformats.org/officeDocument/2006/relationships/image" Target="../media/image128.png"/><Relationship Id="rId19" Type="http://schemas.openxmlformats.org/officeDocument/2006/relationships/image" Target="../media/image137.png"/><Relationship Id="rId31" Type="http://schemas.openxmlformats.org/officeDocument/2006/relationships/image" Target="../media/image147.png"/><Relationship Id="rId4" Type="http://schemas.openxmlformats.org/officeDocument/2006/relationships/image" Target="../media/image124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Relationship Id="rId22" Type="http://schemas.openxmlformats.org/officeDocument/2006/relationships/image" Target="../media/image34.png"/><Relationship Id="rId27" Type="http://schemas.openxmlformats.org/officeDocument/2006/relationships/image" Target="../media/image144.png"/><Relationship Id="rId30" Type="http://schemas.openxmlformats.org/officeDocument/2006/relationships/image" Target="../media/image1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34.png"/><Relationship Id="rId18" Type="http://schemas.openxmlformats.org/officeDocument/2006/relationships/image" Target="../media/image137.png"/><Relationship Id="rId26" Type="http://schemas.openxmlformats.org/officeDocument/2006/relationships/image" Target="../media/image165.png"/><Relationship Id="rId3" Type="http://schemas.openxmlformats.org/officeDocument/2006/relationships/image" Target="../media/image149.png"/><Relationship Id="rId21" Type="http://schemas.openxmlformats.org/officeDocument/2006/relationships/image" Target="../media/image160.png"/><Relationship Id="rId7" Type="http://schemas.openxmlformats.org/officeDocument/2006/relationships/image" Target="../media/image39.png"/><Relationship Id="rId12" Type="http://schemas.openxmlformats.org/officeDocument/2006/relationships/image" Target="../media/image72.png"/><Relationship Id="rId17" Type="http://schemas.openxmlformats.org/officeDocument/2006/relationships/image" Target="../media/image157.png"/><Relationship Id="rId25" Type="http://schemas.openxmlformats.org/officeDocument/2006/relationships/image" Target="../media/image164.png"/><Relationship Id="rId2" Type="http://schemas.openxmlformats.org/officeDocument/2006/relationships/image" Target="../media/image148.png"/><Relationship Id="rId16" Type="http://schemas.openxmlformats.org/officeDocument/2006/relationships/image" Target="../media/image156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53.png"/><Relationship Id="rId24" Type="http://schemas.openxmlformats.org/officeDocument/2006/relationships/image" Target="../media/image163.png"/><Relationship Id="rId5" Type="http://schemas.openxmlformats.org/officeDocument/2006/relationships/image" Target="../media/image16.png"/><Relationship Id="rId15" Type="http://schemas.openxmlformats.org/officeDocument/2006/relationships/image" Target="../media/image155.png"/><Relationship Id="rId23" Type="http://schemas.openxmlformats.org/officeDocument/2006/relationships/image" Target="../media/image162.png"/><Relationship Id="rId10" Type="http://schemas.openxmlformats.org/officeDocument/2006/relationships/image" Target="../media/image152.png"/><Relationship Id="rId19" Type="http://schemas.openxmlformats.org/officeDocument/2006/relationships/image" Target="../media/image158.png"/><Relationship Id="rId4" Type="http://schemas.openxmlformats.org/officeDocument/2006/relationships/image" Target="../media/image150.png"/><Relationship Id="rId9" Type="http://schemas.openxmlformats.org/officeDocument/2006/relationships/image" Target="../media/image11.png"/><Relationship Id="rId14" Type="http://schemas.openxmlformats.org/officeDocument/2006/relationships/image" Target="../media/image154.png"/><Relationship Id="rId22" Type="http://schemas.openxmlformats.org/officeDocument/2006/relationships/image" Target="../media/image161.png"/><Relationship Id="rId27" Type="http://schemas.openxmlformats.org/officeDocument/2006/relationships/image" Target="../media/image1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7.png"/><Relationship Id="rId7" Type="http://schemas.openxmlformats.org/officeDocument/2006/relationships/image" Target="../media/image170.png"/><Relationship Id="rId12" Type="http://schemas.openxmlformats.org/officeDocument/2006/relationships/image" Target="../media/image17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11" Type="http://schemas.openxmlformats.org/officeDocument/2006/relationships/image" Target="../media/image8.png"/><Relationship Id="rId5" Type="http://schemas.openxmlformats.org/officeDocument/2006/relationships/image" Target="../media/image168.pn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7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67.png"/><Relationship Id="rId7" Type="http://schemas.openxmlformats.org/officeDocument/2006/relationships/image" Target="../media/image17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0.png"/><Relationship Id="rId10" Type="http://schemas.openxmlformats.org/officeDocument/2006/relationships/image" Target="../media/image178.png"/><Relationship Id="rId4" Type="http://schemas.openxmlformats.org/officeDocument/2006/relationships/image" Target="../media/image9.png"/><Relationship Id="rId9" Type="http://schemas.openxmlformats.org/officeDocument/2006/relationships/image" Target="../media/image1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6.png"/><Relationship Id="rId3" Type="http://schemas.openxmlformats.org/officeDocument/2006/relationships/image" Target="../media/image180.png"/><Relationship Id="rId7" Type="http://schemas.openxmlformats.org/officeDocument/2006/relationships/image" Target="../media/image33.png"/><Relationship Id="rId12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21.png"/><Relationship Id="rId5" Type="http://schemas.openxmlformats.org/officeDocument/2006/relationships/image" Target="../media/image11.png"/><Relationship Id="rId10" Type="http://schemas.openxmlformats.org/officeDocument/2006/relationships/image" Target="../media/image35.png"/><Relationship Id="rId4" Type="http://schemas.openxmlformats.org/officeDocument/2006/relationships/image" Target="../media/image181.png"/><Relationship Id="rId9" Type="http://schemas.openxmlformats.org/officeDocument/2006/relationships/image" Target="../media/image182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79.png"/><Relationship Id="rId26" Type="http://schemas.openxmlformats.org/officeDocument/2006/relationships/image" Target="../media/image89.png"/><Relationship Id="rId39" Type="http://schemas.openxmlformats.org/officeDocument/2006/relationships/image" Target="../media/image9.png"/><Relationship Id="rId21" Type="http://schemas.openxmlformats.org/officeDocument/2006/relationships/image" Target="../media/image82.png"/><Relationship Id="rId34" Type="http://schemas.openxmlformats.org/officeDocument/2006/relationships/image" Target="../media/image65.png"/><Relationship Id="rId7" Type="http://schemas.openxmlformats.org/officeDocument/2006/relationships/image" Target="../media/image183.png"/><Relationship Id="rId12" Type="http://schemas.openxmlformats.org/officeDocument/2006/relationships/image" Target="../media/image3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64.png"/><Relationship Id="rId38" Type="http://schemas.openxmlformats.org/officeDocument/2006/relationships/image" Target="../media/image66.png"/><Relationship Id="rId2" Type="http://schemas.openxmlformats.org/officeDocument/2006/relationships/image" Target="../media/image71.png"/><Relationship Id="rId16" Type="http://schemas.openxmlformats.org/officeDocument/2006/relationships/image" Target="../media/image77.png"/><Relationship Id="rId20" Type="http://schemas.openxmlformats.org/officeDocument/2006/relationships/image" Target="../media/image184.png"/><Relationship Id="rId29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39.png"/><Relationship Id="rId24" Type="http://schemas.openxmlformats.org/officeDocument/2006/relationships/image" Target="../media/image85.png"/><Relationship Id="rId32" Type="http://schemas.openxmlformats.org/officeDocument/2006/relationships/image" Target="../media/image35.png"/><Relationship Id="rId37" Type="http://schemas.openxmlformats.org/officeDocument/2006/relationships/image" Target="../media/image21.png"/><Relationship Id="rId40" Type="http://schemas.openxmlformats.org/officeDocument/2006/relationships/image" Target="../media/image36.png"/><Relationship Id="rId5" Type="http://schemas.openxmlformats.org/officeDocument/2006/relationships/image" Target="../media/image180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185.png"/><Relationship Id="rId36" Type="http://schemas.openxmlformats.org/officeDocument/2006/relationships/image" Target="../media/image95.png"/><Relationship Id="rId10" Type="http://schemas.openxmlformats.org/officeDocument/2006/relationships/image" Target="../media/image11.png"/><Relationship Id="rId19" Type="http://schemas.openxmlformats.org/officeDocument/2006/relationships/image" Target="../media/image80.png"/><Relationship Id="rId31" Type="http://schemas.openxmlformats.org/officeDocument/2006/relationships/image" Target="../media/image93.png"/><Relationship Id="rId4" Type="http://schemas.openxmlformats.org/officeDocument/2006/relationships/image" Target="../media/image31.png"/><Relationship Id="rId9" Type="http://schemas.openxmlformats.org/officeDocument/2006/relationships/image" Target="../media/image181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90.png"/><Relationship Id="rId30" Type="http://schemas.openxmlformats.org/officeDocument/2006/relationships/image" Target="../media/image92.png"/><Relationship Id="rId35" Type="http://schemas.openxmlformats.org/officeDocument/2006/relationships/image" Target="../media/image94.png"/><Relationship Id="rId8" Type="http://schemas.openxmlformats.org/officeDocument/2006/relationships/image" Target="../media/image62.png"/><Relationship Id="rId3" Type="http://schemas.openxmlformats.org/officeDocument/2006/relationships/image" Target="../media/image18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8.png"/><Relationship Id="rId3" Type="http://schemas.openxmlformats.org/officeDocument/2006/relationships/image" Target="../media/image186.png"/><Relationship Id="rId21" Type="http://schemas.openxmlformats.org/officeDocument/2006/relationships/image" Target="../media/image54.png"/><Relationship Id="rId7" Type="http://schemas.openxmlformats.org/officeDocument/2006/relationships/image" Target="../media/image24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34.png"/><Relationship Id="rId2" Type="http://schemas.openxmlformats.org/officeDocument/2006/relationships/image" Target="../media/image37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32" Type="http://schemas.openxmlformats.org/officeDocument/2006/relationships/image" Target="../media/image106.png"/><Relationship Id="rId5" Type="http://schemas.openxmlformats.org/officeDocument/2006/relationships/image" Target="../media/image11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0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9.png"/><Relationship Id="rId4" Type="http://schemas.openxmlformats.org/officeDocument/2006/relationships/image" Target="../media/image181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59.png"/><Relationship Id="rId30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9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1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11.png"/><Relationship Id="rId10" Type="http://schemas.openxmlformats.org/officeDocument/2006/relationships/image" Target="../media/image35.png"/><Relationship Id="rId4" Type="http://schemas.openxmlformats.org/officeDocument/2006/relationships/image" Target="../media/image16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8.png"/><Relationship Id="rId3" Type="http://schemas.openxmlformats.org/officeDocument/2006/relationships/image" Target="../media/image38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34.png"/><Relationship Id="rId2" Type="http://schemas.openxmlformats.org/officeDocument/2006/relationships/image" Target="../media/image37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5" Type="http://schemas.openxmlformats.org/officeDocument/2006/relationships/image" Target="../media/image11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0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16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59.png"/><Relationship Id="rId30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68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3262" y="1648137"/>
            <a:ext cx="6269595" cy="2512219"/>
            <a:chOff x="1503262" y="1648137"/>
            <a:chExt cx="6269595" cy="251221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78182" y="1911044"/>
              <a:ext cx="6119756" cy="1986406"/>
              <a:chOff x="1578182" y="1911044"/>
              <a:chExt cx="6119756" cy="198640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300000">
                <a:off x="1578182" y="1911044"/>
                <a:ext cx="6119756" cy="1986406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300000">
              <a:off x="1665184" y="1588305"/>
              <a:ext cx="6561540" cy="30091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1765" y="3741415"/>
            <a:ext cx="5194402" cy="2418152"/>
            <a:chOff x="731765" y="3741415"/>
            <a:chExt cx="5194402" cy="241815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8738" y="3957288"/>
              <a:ext cx="5040455" cy="1986406"/>
              <a:chOff x="808738" y="3957288"/>
              <a:chExt cx="5040455" cy="198640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00000">
                <a:off x="808738" y="3957288"/>
                <a:ext cx="5040455" cy="1986406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00000">
              <a:off x="833478" y="3661274"/>
              <a:ext cx="5509093" cy="30091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8765" y="6047944"/>
            <a:ext cx="11666187" cy="2589633"/>
            <a:chOff x="1168765" y="6047944"/>
            <a:chExt cx="11666187" cy="258963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12832" y="6349557"/>
              <a:ext cx="11578073" cy="1986406"/>
              <a:chOff x="1212832" y="6349557"/>
              <a:chExt cx="11578073" cy="198640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80000">
                <a:off x="1212832" y="6349557"/>
                <a:ext cx="11578073" cy="1986406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">
              <a:off x="1660508" y="6059033"/>
              <a:ext cx="10995340" cy="296605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975204" y="6953920"/>
              <a:ext cx="302564" cy="260205"/>
              <a:chOff x="11975204" y="6953920"/>
              <a:chExt cx="302564" cy="26020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0620000">
                <a:off x="11975204" y="6953920"/>
                <a:ext cx="302564" cy="26020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20532" y="6635456"/>
              <a:ext cx="466667" cy="1990476"/>
              <a:chOff x="1220532" y="6635456"/>
              <a:chExt cx="466667" cy="199047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21420000">
                <a:off x="1220532" y="6635456"/>
                <a:ext cx="466667" cy="199047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619048" y="9561905"/>
            <a:ext cx="17047619" cy="161905"/>
            <a:chOff x="619048" y="9561905"/>
            <a:chExt cx="17047619" cy="1619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48144" y="565914"/>
            <a:ext cx="8317375" cy="8347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9810" y="2981948"/>
            <a:ext cx="6386897" cy="6276069"/>
            <a:chOff x="11279810" y="2981948"/>
            <a:chExt cx="6386897" cy="62760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9810" y="2981948"/>
            <a:ext cx="6386897" cy="639573"/>
            <a:chOff x="11279810" y="2981948"/>
            <a:chExt cx="6386897" cy="6395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79810" y="7214672"/>
            <a:ext cx="6386897" cy="639573"/>
            <a:chOff x="11279810" y="7214672"/>
            <a:chExt cx="6386897" cy="6395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9048" y="592036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592036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9046" y="9690441"/>
            <a:ext cx="2041637" cy="4162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81246" y="9684846"/>
            <a:ext cx="1387818" cy="4266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535048" y="3873947"/>
            <a:ext cx="1190476" cy="312243"/>
            <a:chOff x="11535048" y="3873947"/>
            <a:chExt cx="1190476" cy="3122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35048" y="3873947"/>
              <a:ext cx="1190476" cy="31224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01982" y="3806227"/>
            <a:ext cx="1142242" cy="51469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37739" y="3764287"/>
            <a:ext cx="3204203" cy="6081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535048" y="4378709"/>
            <a:ext cx="762698" cy="312243"/>
            <a:chOff x="11535048" y="4378709"/>
            <a:chExt cx="762698" cy="3122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35048" y="4378709"/>
              <a:ext cx="762698" cy="3122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65668" y="4310989"/>
            <a:ext cx="911309" cy="5128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25497" y="4262149"/>
            <a:ext cx="3035298" cy="6199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535048" y="4874581"/>
            <a:ext cx="762698" cy="312243"/>
            <a:chOff x="11535048" y="4874581"/>
            <a:chExt cx="762698" cy="3122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35048" y="4874581"/>
              <a:ext cx="762698" cy="31224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68982" y="4809436"/>
            <a:ext cx="897690" cy="50955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12421" y="4767154"/>
            <a:ext cx="2972708" cy="60034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535048" y="5369819"/>
            <a:ext cx="762698" cy="312243"/>
            <a:chOff x="11535048" y="5369819"/>
            <a:chExt cx="762698" cy="3122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35048" y="5369819"/>
              <a:ext cx="762698" cy="31224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62954" y="5305046"/>
            <a:ext cx="897690" cy="50880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20383" y="5259483"/>
            <a:ext cx="3200260" cy="62191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535048" y="5875577"/>
            <a:ext cx="1285714" cy="312243"/>
            <a:chOff x="11535048" y="5875577"/>
            <a:chExt cx="1285714" cy="3122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535048" y="5875577"/>
              <a:ext cx="1285714" cy="31224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37411" y="5807865"/>
            <a:ext cx="1348118" cy="51469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867306" y="5767570"/>
            <a:ext cx="2487355" cy="89296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535048" y="6673492"/>
            <a:ext cx="846952" cy="312243"/>
            <a:chOff x="11535048" y="6673492"/>
            <a:chExt cx="846952" cy="31224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535048" y="6673492"/>
              <a:ext cx="846952" cy="31224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592316" y="6605770"/>
            <a:ext cx="815756" cy="51288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414316" y="6573289"/>
            <a:ext cx="1210384" cy="60947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451659" y="7893345"/>
            <a:ext cx="5738954" cy="130087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7275423" y="7467792"/>
            <a:ext cx="153727" cy="132205"/>
            <a:chOff x="17275423" y="7467792"/>
            <a:chExt cx="153727" cy="13220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439773" y="7211154"/>
            <a:ext cx="1817250" cy="75447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27202" y="1587087"/>
            <a:ext cx="13082822" cy="129640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7271083" y="3235068"/>
            <a:ext cx="153727" cy="132205"/>
            <a:chOff x="17271083" y="3235068"/>
            <a:chExt cx="153727" cy="13220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435392" y="2972697"/>
            <a:ext cx="1391297" cy="76321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20188" y="649790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56190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673721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  <a:endParaRPr lang="ko-KR" altLang="en-US" sz="3200" b="1" dirty="0">
              <a:solidFill>
                <a:srgbClr val="33333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66980" y="3012025"/>
            <a:ext cx="10352381" cy="627606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62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9810" y="2981948"/>
            <a:ext cx="6386897" cy="6276069"/>
            <a:chOff x="11279810" y="2981948"/>
            <a:chExt cx="6386897" cy="62760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9810" y="2981948"/>
            <a:ext cx="6386897" cy="639573"/>
            <a:chOff x="11279810" y="2981948"/>
            <a:chExt cx="6386897" cy="6395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79810" y="7214672"/>
            <a:ext cx="6386897" cy="639573"/>
            <a:chOff x="11279810" y="7214672"/>
            <a:chExt cx="6386897" cy="6395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9048" y="592036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592036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9046" y="9690441"/>
            <a:ext cx="2041637" cy="4162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81246" y="9684846"/>
            <a:ext cx="1387818" cy="4266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535048" y="3873947"/>
            <a:ext cx="1190476" cy="312243"/>
            <a:chOff x="11535048" y="3873947"/>
            <a:chExt cx="1190476" cy="3122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35048" y="3873947"/>
              <a:ext cx="1190476" cy="31224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01982" y="3806227"/>
            <a:ext cx="1142242" cy="51469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37739" y="3764287"/>
            <a:ext cx="3204203" cy="6081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535048" y="4378709"/>
            <a:ext cx="762698" cy="312243"/>
            <a:chOff x="11535048" y="4378709"/>
            <a:chExt cx="762698" cy="3122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35048" y="4378709"/>
              <a:ext cx="762698" cy="3122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65668" y="4310989"/>
            <a:ext cx="911309" cy="5128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25497" y="4262149"/>
            <a:ext cx="3035298" cy="6199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535048" y="4874581"/>
            <a:ext cx="762698" cy="312243"/>
            <a:chOff x="11535048" y="4874581"/>
            <a:chExt cx="762698" cy="3122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35048" y="4874581"/>
              <a:ext cx="762698" cy="31224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68982" y="4809436"/>
            <a:ext cx="897690" cy="50955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12421" y="4767154"/>
            <a:ext cx="2972708" cy="60034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535048" y="5369819"/>
            <a:ext cx="762698" cy="312243"/>
            <a:chOff x="11535048" y="5369819"/>
            <a:chExt cx="762698" cy="3122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35048" y="5369819"/>
              <a:ext cx="762698" cy="31224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62954" y="5305046"/>
            <a:ext cx="897690" cy="50880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20383" y="5259483"/>
            <a:ext cx="3200260" cy="62191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535048" y="5875577"/>
            <a:ext cx="1285714" cy="312243"/>
            <a:chOff x="11535048" y="5875577"/>
            <a:chExt cx="1285714" cy="3122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535048" y="5875577"/>
              <a:ext cx="1285714" cy="31224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37411" y="5807865"/>
            <a:ext cx="1348118" cy="51469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867306" y="5767570"/>
            <a:ext cx="2487355" cy="89296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535048" y="6673492"/>
            <a:ext cx="846952" cy="312243"/>
            <a:chOff x="11535048" y="6673492"/>
            <a:chExt cx="846952" cy="31224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535048" y="6673492"/>
              <a:ext cx="846952" cy="31224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592316" y="6605770"/>
            <a:ext cx="815756" cy="51288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414316" y="6573289"/>
            <a:ext cx="1210384" cy="60947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451659" y="7893345"/>
            <a:ext cx="5738954" cy="130087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7275423" y="7467792"/>
            <a:ext cx="153727" cy="132205"/>
            <a:chOff x="17275423" y="7467792"/>
            <a:chExt cx="153727" cy="13220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439773" y="7211154"/>
            <a:ext cx="1817250" cy="75447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27202" y="1587087"/>
            <a:ext cx="13082822" cy="129640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7271083" y="3235068"/>
            <a:ext cx="153727" cy="132205"/>
            <a:chOff x="17271083" y="3235068"/>
            <a:chExt cx="153727" cy="13220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435392" y="2972697"/>
            <a:ext cx="1391297" cy="76321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20188" y="649790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56190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673721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  <a:endParaRPr lang="ko-KR" altLang="en-US" sz="3200" b="1" dirty="0">
              <a:solidFill>
                <a:srgbClr val="33333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66980" y="3012025"/>
            <a:ext cx="10352381" cy="627606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72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9810" y="2981948"/>
            <a:ext cx="6386897" cy="6276069"/>
            <a:chOff x="11279810" y="2981948"/>
            <a:chExt cx="6386897" cy="62760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9810" y="2981948"/>
            <a:ext cx="6386897" cy="639573"/>
            <a:chOff x="11279810" y="2981948"/>
            <a:chExt cx="6386897" cy="6395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79810" y="7214672"/>
            <a:ext cx="6386897" cy="639573"/>
            <a:chOff x="11279810" y="7214672"/>
            <a:chExt cx="6386897" cy="6395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9048" y="592036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592036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9046" y="9690441"/>
            <a:ext cx="2041637" cy="4162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81246" y="9684846"/>
            <a:ext cx="1387818" cy="4266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535048" y="3873947"/>
            <a:ext cx="1190476" cy="312243"/>
            <a:chOff x="11535048" y="3873947"/>
            <a:chExt cx="1190476" cy="3122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35048" y="3873947"/>
              <a:ext cx="1190476" cy="31224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01982" y="3806227"/>
            <a:ext cx="1142242" cy="51469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37739" y="3764287"/>
            <a:ext cx="3204203" cy="6081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535048" y="4378709"/>
            <a:ext cx="762698" cy="312243"/>
            <a:chOff x="11535048" y="4378709"/>
            <a:chExt cx="762698" cy="3122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35048" y="4378709"/>
              <a:ext cx="762698" cy="3122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65668" y="4310989"/>
            <a:ext cx="911309" cy="5128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25497" y="4262149"/>
            <a:ext cx="3035298" cy="6199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535048" y="4874581"/>
            <a:ext cx="762698" cy="312243"/>
            <a:chOff x="11535048" y="4874581"/>
            <a:chExt cx="762698" cy="3122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35048" y="4874581"/>
              <a:ext cx="762698" cy="31224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68982" y="4809436"/>
            <a:ext cx="897690" cy="50955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12421" y="4767154"/>
            <a:ext cx="2972708" cy="60034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535048" y="5369819"/>
            <a:ext cx="762698" cy="312243"/>
            <a:chOff x="11535048" y="5369819"/>
            <a:chExt cx="762698" cy="3122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35048" y="5369819"/>
              <a:ext cx="762698" cy="31224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62954" y="5305046"/>
            <a:ext cx="897690" cy="50880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20383" y="5259483"/>
            <a:ext cx="3200260" cy="62191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535048" y="5875577"/>
            <a:ext cx="1285714" cy="312243"/>
            <a:chOff x="11535048" y="5875577"/>
            <a:chExt cx="1285714" cy="3122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535048" y="5875577"/>
              <a:ext cx="1285714" cy="31224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37411" y="5807865"/>
            <a:ext cx="1348118" cy="51469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867306" y="5767570"/>
            <a:ext cx="2487355" cy="89296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535048" y="6673492"/>
            <a:ext cx="846952" cy="312243"/>
            <a:chOff x="11535048" y="6673492"/>
            <a:chExt cx="846952" cy="31224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535048" y="6673492"/>
              <a:ext cx="846952" cy="31224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592316" y="6605770"/>
            <a:ext cx="815756" cy="51288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414316" y="6573289"/>
            <a:ext cx="1210384" cy="60947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451659" y="7893345"/>
            <a:ext cx="5738954" cy="130087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7275423" y="7467792"/>
            <a:ext cx="153727" cy="132205"/>
            <a:chOff x="17275423" y="7467792"/>
            <a:chExt cx="153727" cy="13220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439773" y="7211154"/>
            <a:ext cx="1817250" cy="75447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27202" y="1587087"/>
            <a:ext cx="13082822" cy="129640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7271083" y="3235068"/>
            <a:ext cx="153727" cy="132205"/>
            <a:chOff x="17271083" y="3235068"/>
            <a:chExt cx="153727" cy="13220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435392" y="2972697"/>
            <a:ext cx="1391297" cy="76321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20188" y="649790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56190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673721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  <a:endParaRPr lang="ko-KR" altLang="en-US" sz="3200" b="1" dirty="0">
              <a:solidFill>
                <a:srgbClr val="33333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66980" y="3012025"/>
            <a:ext cx="10352381" cy="627606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22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9449097" y="3537351"/>
            <a:ext cx="5562303" cy="2672949"/>
            <a:chOff x="6015946" y="2488956"/>
            <a:chExt cx="5562303" cy="26729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5946" y="2488956"/>
              <a:ext cx="5562303" cy="26729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9048" y="592036"/>
            <a:ext cx="17047619" cy="798440"/>
            <a:chOff x="619048" y="592036"/>
            <a:chExt cx="17047619" cy="7984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9048" y="592036"/>
            <a:ext cx="612698" cy="798440"/>
            <a:chOff x="619048" y="592036"/>
            <a:chExt cx="612698" cy="7984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9646" y="9681960"/>
            <a:ext cx="1437799" cy="42965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9449097" y="3537351"/>
            <a:ext cx="5562303" cy="639573"/>
            <a:chOff x="6015946" y="2488956"/>
            <a:chExt cx="5562303" cy="639573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5946" y="2488956"/>
              <a:ext cx="5562303" cy="63957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096863" y="7025369"/>
            <a:ext cx="2062405" cy="688642"/>
            <a:chOff x="2535587" y="7025369"/>
            <a:chExt cx="2062405" cy="688642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5587" y="7025369"/>
              <a:ext cx="2062405" cy="688642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02093" y="6846918"/>
            <a:ext cx="2251943" cy="1201428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4613941" y="3799994"/>
            <a:ext cx="153727" cy="132205"/>
            <a:chOff x="11180790" y="2751599"/>
            <a:chExt cx="153727" cy="132205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1180790" y="2751599"/>
              <a:ext cx="153727" cy="132205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19512" y="3545530"/>
            <a:ext cx="1640050" cy="744659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51398" y="4377836"/>
            <a:ext cx="4120754" cy="630621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619048" y="9561905"/>
            <a:ext cx="17047619" cy="161905"/>
            <a:chOff x="619048" y="9561905"/>
            <a:chExt cx="17047619" cy="161905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035068" y="2488956"/>
            <a:ext cx="4280132" cy="4280127"/>
            <a:chOff x="1426724" y="2488956"/>
            <a:chExt cx="4280132" cy="4280127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6724" y="2488956"/>
              <a:ext cx="4280132" cy="4280127"/>
            </a:xfrm>
            <a:prstGeom prst="rect">
              <a:avLst/>
            </a:prstGeom>
          </p:spPr>
        </p:pic>
      </p:grpSp>
      <p:sp>
        <p:nvSpPr>
          <p:cNvPr id="80" name="TextBox 79"/>
          <p:cNvSpPr txBox="1"/>
          <p:nvPr/>
        </p:nvSpPr>
        <p:spPr>
          <a:xfrm>
            <a:off x="1371600" y="673721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참여 소감</a:t>
            </a:r>
            <a:endParaRPr lang="ko-KR" altLang="en-US" sz="3200" b="1" dirty="0">
              <a:solidFill>
                <a:srgbClr val="33333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2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3674" y="643561"/>
            <a:ext cx="561509" cy="7989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75702" y="5124571"/>
            <a:ext cx="5638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사실 내 코딩 실력이 더 향상된 것 같지는 않지만</a:t>
            </a:r>
            <a:r>
              <a:rPr lang="en-US" altLang="ko-KR" dirty="0" smtClean="0"/>
              <a:t>..</a:t>
            </a:r>
          </a:p>
          <a:p>
            <a:r>
              <a:rPr lang="ko-KR" altLang="en-US" dirty="0" smtClean="0"/>
              <a:t>주제를 선정하고 기존 코드를 이해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수정하는 과정에서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84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2771C29-3731-486F-B524-78639636AD8B}"/>
              </a:ext>
            </a:extLst>
          </p:cNvPr>
          <p:cNvSpPr/>
          <p:nvPr/>
        </p:nvSpPr>
        <p:spPr>
          <a:xfrm>
            <a:off x="1693683" y="2852059"/>
            <a:ext cx="15013167" cy="5165270"/>
          </a:xfrm>
          <a:prstGeom prst="roundRect">
            <a:avLst>
              <a:gd name="adj" fmla="val 72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C14858-17CF-4B0E-A56A-B06C3DA2142B}"/>
              </a:ext>
            </a:extLst>
          </p:cNvPr>
          <p:cNvSpPr txBox="1"/>
          <p:nvPr/>
        </p:nvSpPr>
        <p:spPr>
          <a:xfrm>
            <a:off x="2849216" y="4394969"/>
            <a:ext cx="15612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ln w="1905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152400">
                    <a:schemeClr val="bg1"/>
                  </a:glow>
                </a:effectLst>
                <a:latin typeface="레시피코리아OTF Medium" panose="02020503020101020101" pitchFamily="18" charset="-127"/>
                <a:ea typeface="레시피코리아OTF Medium" panose="02020503020101020101" pitchFamily="18" charset="-127"/>
              </a:rPr>
              <a:t>01</a:t>
            </a:r>
            <a:endParaRPr lang="ko-KR" altLang="en-US" sz="6600" dirty="0">
              <a:ln w="19050"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152400">
                  <a:schemeClr val="bg1"/>
                </a:glow>
              </a:effectLst>
              <a:latin typeface="레시피코리아OTF Medium" panose="02020503020101020101" pitchFamily="18" charset="-127"/>
              <a:ea typeface="레시피코리아OTF Medium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00AE35-9270-4E09-A9BF-BBB884679564}"/>
              </a:ext>
            </a:extLst>
          </p:cNvPr>
          <p:cNvSpPr txBox="1"/>
          <p:nvPr/>
        </p:nvSpPr>
        <p:spPr>
          <a:xfrm>
            <a:off x="6461946" y="4394969"/>
            <a:ext cx="15444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ln w="19050">
                  <a:solidFill>
                    <a:schemeClr val="tx1"/>
                  </a:solidFill>
                </a:ln>
                <a:solidFill>
                  <a:srgbClr val="00B050"/>
                </a:solidFill>
                <a:effectLst>
                  <a:glow rad="152400">
                    <a:schemeClr val="bg1"/>
                  </a:glow>
                </a:effectLst>
                <a:latin typeface="레시피코리아OTF Medium" panose="02020503020101020101" pitchFamily="18" charset="-127"/>
                <a:ea typeface="레시피코리아OTF Medium" panose="02020503020101020101" pitchFamily="18" charset="-127"/>
              </a:rPr>
              <a:t>02</a:t>
            </a:r>
            <a:endParaRPr lang="ko-KR" altLang="en-US" sz="6600" dirty="0">
              <a:ln w="19050">
                <a:solidFill>
                  <a:schemeClr val="tx1"/>
                </a:solidFill>
              </a:ln>
              <a:solidFill>
                <a:srgbClr val="00B050"/>
              </a:solidFill>
              <a:effectLst>
                <a:glow rad="152400">
                  <a:schemeClr val="bg1"/>
                </a:glow>
              </a:effectLst>
              <a:latin typeface="레시피코리아OTF Medium" panose="02020503020101020101" pitchFamily="18" charset="-127"/>
              <a:ea typeface="레시피코리아OTF Medium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222205-D134-4F0D-92F0-2DC6F55F9A31}"/>
              </a:ext>
            </a:extLst>
          </p:cNvPr>
          <p:cNvSpPr txBox="1"/>
          <p:nvPr/>
        </p:nvSpPr>
        <p:spPr>
          <a:xfrm>
            <a:off x="10245627" y="4394969"/>
            <a:ext cx="17164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ln w="19050">
                  <a:solidFill>
                    <a:schemeClr val="tx1"/>
                  </a:solidFill>
                </a:ln>
                <a:solidFill>
                  <a:srgbClr val="0070C0"/>
                </a:solidFill>
                <a:effectLst>
                  <a:glow rad="152400">
                    <a:schemeClr val="bg1"/>
                  </a:glow>
                </a:effectLst>
                <a:latin typeface="레시피코리아OTF Medium" panose="02020503020101020101" pitchFamily="18" charset="-127"/>
                <a:ea typeface="레시피코리아OTF Medium" panose="02020503020101020101" pitchFamily="18" charset="-127"/>
              </a:rPr>
              <a:t>03</a:t>
            </a:r>
            <a:endParaRPr lang="ko-KR" altLang="en-US" sz="6600" dirty="0">
              <a:ln w="19050">
                <a:solidFill>
                  <a:schemeClr val="tx1"/>
                </a:solidFill>
              </a:ln>
              <a:solidFill>
                <a:srgbClr val="0070C0"/>
              </a:solidFill>
              <a:effectLst>
                <a:glow rad="152400">
                  <a:schemeClr val="bg1"/>
                </a:glow>
              </a:effectLst>
              <a:latin typeface="레시피코리아OTF Medium" panose="02020503020101020101" pitchFamily="18" charset="-127"/>
              <a:ea typeface="레시피코리아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452F4-EC6F-43D8-9A7A-E25A9025F331}"/>
              </a:ext>
            </a:extLst>
          </p:cNvPr>
          <p:cNvSpPr txBox="1"/>
          <p:nvPr/>
        </p:nvSpPr>
        <p:spPr>
          <a:xfrm rot="60000">
            <a:off x="13868721" y="4433885"/>
            <a:ext cx="18243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ln w="1905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glow rad="152400">
                    <a:schemeClr val="bg1"/>
                  </a:glow>
                </a:effectLst>
                <a:latin typeface="레시피코리아OTF Medium" panose="02020503020101020101" pitchFamily="18" charset="-127"/>
                <a:ea typeface="레시피코리아OTF Medium" panose="02020503020101020101" pitchFamily="18" charset="-127"/>
              </a:rPr>
              <a:t>04</a:t>
            </a:r>
            <a:endParaRPr lang="ko-KR" altLang="en-US" sz="6600" dirty="0">
              <a:ln w="19050">
                <a:solidFill>
                  <a:schemeClr val="tx1"/>
                </a:solidFill>
              </a:ln>
              <a:solidFill>
                <a:srgbClr val="FFFF00"/>
              </a:solidFill>
              <a:effectLst>
                <a:glow rad="152400">
                  <a:schemeClr val="bg1"/>
                </a:glow>
              </a:effectLst>
              <a:latin typeface="레시피코리아OTF Medium" panose="02020503020101020101" pitchFamily="18" charset="-127"/>
              <a:ea typeface="레시피코리아OTF Medium" panose="020205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8B34E6-9E94-4BF4-975A-AA63C43AF280}"/>
              </a:ext>
            </a:extLst>
          </p:cNvPr>
          <p:cNvSpPr txBox="1"/>
          <p:nvPr/>
        </p:nvSpPr>
        <p:spPr>
          <a:xfrm>
            <a:off x="1960935" y="5938687"/>
            <a:ext cx="31854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상상토끼 개미똥꾸멍 OTF" pitchFamily="50" charset="-127"/>
                <a:ea typeface="상상토끼 개미똥꾸멍 OTF" pitchFamily="50" charset="-127"/>
              </a:rPr>
              <a:t>프로그램 제작 목적</a:t>
            </a:r>
            <a:endParaRPr lang="en-US" altLang="ko-KR" sz="27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상상토끼 개미똥꾸멍 OTF" pitchFamily="50" charset="-127"/>
              <a:ea typeface="상상토끼 개미똥꾸멍 OTF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11F81C-C12A-4D66-B3AE-A272C5E1E8E6}"/>
              </a:ext>
            </a:extLst>
          </p:cNvPr>
          <p:cNvSpPr txBox="1"/>
          <p:nvPr/>
        </p:nvSpPr>
        <p:spPr>
          <a:xfrm>
            <a:off x="6045411" y="5938687"/>
            <a:ext cx="23775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상상토끼 개미똥꾸멍 OTF" pitchFamily="50" charset="-127"/>
                <a:ea typeface="상상토끼 개미똥꾸멍 OTF" pitchFamily="50" charset="-127"/>
              </a:rPr>
              <a:t>프로그램 설명</a:t>
            </a:r>
            <a:endParaRPr lang="en-US" altLang="ko-KR" sz="27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상상토끼 개미똥꾸멍 OTF" pitchFamily="50" charset="-127"/>
              <a:ea typeface="상상토끼 개미똥꾸멍 OTF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A276A9-9977-4F39-8F45-87C768F2E2A5}"/>
              </a:ext>
            </a:extLst>
          </p:cNvPr>
          <p:cNvSpPr txBox="1"/>
          <p:nvPr/>
        </p:nvSpPr>
        <p:spPr>
          <a:xfrm>
            <a:off x="9453424" y="5938687"/>
            <a:ext cx="33009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상상토끼 개미똥꾸멍 OTF" pitchFamily="50" charset="-127"/>
                <a:ea typeface="상상토끼 개미똥꾸멍 OTF" pitchFamily="50" charset="-127"/>
              </a:rPr>
              <a:t>클래스 소개 및 설명</a:t>
            </a:r>
            <a:endParaRPr lang="en-US" altLang="ko-KR" sz="27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상상토끼 개미똥꾸멍 OTF" pitchFamily="50" charset="-127"/>
              <a:ea typeface="상상토끼 개미똥꾸멍 OTF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8E6AA7-BBA7-4968-9CE7-47CC5DC91523}"/>
              </a:ext>
            </a:extLst>
          </p:cNvPr>
          <p:cNvSpPr txBox="1"/>
          <p:nvPr/>
        </p:nvSpPr>
        <p:spPr>
          <a:xfrm>
            <a:off x="13592093" y="5938686"/>
            <a:ext cx="2377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상상토끼 개미똥꾸멍 OTF" pitchFamily="50" charset="-127"/>
                <a:ea typeface="상상토끼 개미똥꾸멍 OTF" pitchFamily="50" charset="-127"/>
              </a:rPr>
              <a:t>프로그램 결과</a:t>
            </a:r>
            <a:endParaRPr lang="en-US" altLang="ko-KR" sz="27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상상토끼 개미똥꾸멍 OTF" pitchFamily="50" charset="-127"/>
              <a:ea typeface="상상토끼 개미똥꾸멍 OTF" pitchFamily="50" charset="-127"/>
            </a:endParaRPr>
          </a:p>
          <a:p>
            <a:pPr algn="ctr"/>
            <a:r>
              <a:rPr lang="ko-KR" altLang="en-US" sz="2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상상토끼 개미똥꾸멍 OTF" pitchFamily="50" charset="-127"/>
                <a:ea typeface="상상토끼 개미똥꾸멍 OTF" pitchFamily="50" charset="-127"/>
              </a:rPr>
              <a:t>실행 모습</a:t>
            </a:r>
            <a:endParaRPr lang="en-US" altLang="ko-KR" sz="27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상상토끼 개미똥꾸멍 OTF" pitchFamily="50" charset="-127"/>
              <a:ea typeface="상상토끼 개미똥꾸멍 OTF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C0A12EE-5B67-47C4-9EE3-A8871F679C3F}"/>
              </a:ext>
            </a:extLst>
          </p:cNvPr>
          <p:cNvCxnSpPr/>
          <p:nvPr/>
        </p:nvCxnSpPr>
        <p:spPr>
          <a:xfrm>
            <a:off x="5448300" y="4133850"/>
            <a:ext cx="0" cy="2358834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D9ED90F-0A61-45A4-9D15-F103E0DDBD0C}"/>
              </a:ext>
            </a:extLst>
          </p:cNvPr>
          <p:cNvCxnSpPr/>
          <p:nvPr/>
        </p:nvCxnSpPr>
        <p:spPr>
          <a:xfrm>
            <a:off x="9086850" y="4133850"/>
            <a:ext cx="0" cy="2358834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B0DF3CA-41CD-40C8-91B8-0C427B10953C}"/>
              </a:ext>
            </a:extLst>
          </p:cNvPr>
          <p:cNvCxnSpPr/>
          <p:nvPr/>
        </p:nvCxnSpPr>
        <p:spPr>
          <a:xfrm>
            <a:off x="12954000" y="4133850"/>
            <a:ext cx="0" cy="2358834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액션가면">
            <a:extLst>
              <a:ext uri="{FF2B5EF4-FFF2-40B4-BE49-F238E27FC236}">
                <a16:creationId xmlns:a16="http://schemas.microsoft.com/office/drawing/2014/main" id="{8490601C-9602-4293-AC2A-FB1D2311A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13801" y="764277"/>
            <a:ext cx="2208929" cy="272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5F646CF-35B6-4D32-87E9-E7222C66A033}"/>
              </a:ext>
            </a:extLst>
          </p:cNvPr>
          <p:cNvSpPr txBox="1"/>
          <p:nvPr/>
        </p:nvSpPr>
        <p:spPr>
          <a:xfrm rot="21300000">
            <a:off x="7676485" y="1743788"/>
            <a:ext cx="156128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100" dirty="0">
                <a:ln w="1905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152400">
                    <a:schemeClr val="bg1"/>
                  </a:glow>
                </a:effectLst>
                <a:latin typeface="레시피코리아OTF Medium" panose="02020503020101020101" pitchFamily="18" charset="-127"/>
                <a:ea typeface="레시피코리아OTF Medium" panose="02020503020101020101" pitchFamily="18" charset="-127"/>
              </a:rPr>
              <a:t>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4DD5A2-BB73-4DA8-8E68-D30B46A44034}"/>
              </a:ext>
            </a:extLst>
          </p:cNvPr>
          <p:cNvSpPr txBox="1"/>
          <p:nvPr/>
        </p:nvSpPr>
        <p:spPr>
          <a:xfrm rot="360000">
            <a:off x="9616014" y="1748775"/>
            <a:ext cx="141935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100" dirty="0">
                <a:ln w="1905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glow rad="152400">
                    <a:schemeClr val="bg1"/>
                  </a:glow>
                </a:effectLst>
                <a:latin typeface="레시피코리아OTF Medium" panose="02020503020101020101" pitchFamily="18" charset="-127"/>
                <a:ea typeface="레시피코리아OTF Medium" panose="02020503020101020101" pitchFamily="18" charset="-127"/>
              </a:rPr>
              <a:t>차</a:t>
            </a:r>
          </a:p>
        </p:txBody>
      </p:sp>
      <p:pic>
        <p:nvPicPr>
          <p:cNvPr id="34" name="Picture 16" descr="할인전ㅣ스파오 특별전 - 이벤트-기획전(SHOPPING TOPIC) | 무신사 스토어">
            <a:extLst>
              <a:ext uri="{FF2B5EF4-FFF2-40B4-BE49-F238E27FC236}">
                <a16:creationId xmlns:a16="http://schemas.microsoft.com/office/drawing/2014/main" id="{48E1FBD4-27F2-4ED6-8C51-6ED2F34C3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351" y="6831947"/>
            <a:ext cx="1483301" cy="171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832A2E-7D16-EB30-5B4D-79343A63A6B0}"/>
              </a:ext>
            </a:extLst>
          </p:cNvPr>
          <p:cNvSpPr txBox="1"/>
          <p:nvPr/>
        </p:nvSpPr>
        <p:spPr>
          <a:xfrm>
            <a:off x="6511111" y="7313578"/>
            <a:ext cx="15444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ln w="19050"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glow rad="152400">
                    <a:schemeClr val="bg1"/>
                  </a:glow>
                </a:effectLst>
                <a:latin typeface="레시피코리아OTF Medium" panose="02020503020101020101" pitchFamily="18" charset="-127"/>
                <a:ea typeface="레시피코리아OTF Medium" panose="02020503020101020101" pitchFamily="18" charset="-127"/>
              </a:rPr>
              <a:t>05</a:t>
            </a:r>
            <a:endParaRPr lang="ko-KR" altLang="en-US" sz="6600" dirty="0">
              <a:ln w="19050">
                <a:solidFill>
                  <a:schemeClr val="tx1"/>
                </a:solidFill>
              </a:ln>
              <a:solidFill>
                <a:srgbClr val="FFC000"/>
              </a:solidFill>
              <a:effectLst>
                <a:glow rad="152400">
                  <a:schemeClr val="bg1"/>
                </a:glow>
              </a:effectLst>
              <a:latin typeface="레시피코리아OTF Medium" panose="02020503020101020101" pitchFamily="18" charset="-127"/>
              <a:ea typeface="레시피코리아OTF Medium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3E3663-1C3E-E5E2-6DC2-A9E61930C54F}"/>
              </a:ext>
            </a:extLst>
          </p:cNvPr>
          <p:cNvSpPr txBox="1"/>
          <p:nvPr/>
        </p:nvSpPr>
        <p:spPr>
          <a:xfrm>
            <a:off x="10232402" y="7249095"/>
            <a:ext cx="15444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ln w="19050"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glow rad="152400">
                    <a:schemeClr val="bg1"/>
                  </a:glow>
                </a:effectLst>
                <a:latin typeface="레시피코리아OTF Medium" panose="02020503020101020101" pitchFamily="18" charset="-127"/>
                <a:ea typeface="레시피코리아OTF Medium" panose="02020503020101020101" pitchFamily="18" charset="-127"/>
              </a:rPr>
              <a:t>06</a:t>
            </a:r>
            <a:endParaRPr lang="ko-KR" altLang="en-US" sz="6600" dirty="0">
              <a:ln w="19050">
                <a:solidFill>
                  <a:schemeClr val="tx1"/>
                </a:solidFill>
              </a:ln>
              <a:solidFill>
                <a:srgbClr val="00B0F0"/>
              </a:solidFill>
              <a:effectLst>
                <a:glow rad="152400">
                  <a:schemeClr val="bg1"/>
                </a:glow>
              </a:effectLst>
              <a:latin typeface="레시피코리아OTF Medium" panose="02020503020101020101" pitchFamily="18" charset="-127"/>
              <a:ea typeface="레시피코리아OTF Medium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1ED4B-3766-3514-2F80-657214964754}"/>
              </a:ext>
            </a:extLst>
          </p:cNvPr>
          <p:cNvSpPr txBox="1"/>
          <p:nvPr/>
        </p:nvSpPr>
        <p:spPr>
          <a:xfrm>
            <a:off x="5863737" y="6701008"/>
            <a:ext cx="283923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상상토끼 개미똥꾸멍 OTF" pitchFamily="50" charset="-127"/>
                <a:ea typeface="상상토끼 개미똥꾸멍 OTF" pitchFamily="50" charset="-127"/>
              </a:rPr>
              <a:t>계획서 변경 사항</a:t>
            </a:r>
            <a:endParaRPr lang="en-US" altLang="ko-KR" sz="27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상상토끼 개미똥꾸멍 OTF" pitchFamily="50" charset="-127"/>
              <a:ea typeface="상상토끼 개미똥꾸멍 OTF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795BCB-FB25-706F-7BBA-3894A06A7C88}"/>
              </a:ext>
            </a:extLst>
          </p:cNvPr>
          <p:cNvSpPr txBox="1"/>
          <p:nvPr/>
        </p:nvSpPr>
        <p:spPr>
          <a:xfrm>
            <a:off x="9859224" y="6704909"/>
            <a:ext cx="23775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상상토끼 개미똥꾸멍 OTF" pitchFamily="50" charset="-127"/>
                <a:ea typeface="상상토끼 개미똥꾸멍 OTF" pitchFamily="50" charset="-127"/>
              </a:rPr>
              <a:t>프로젝트 소감</a:t>
            </a:r>
            <a:endParaRPr lang="en-US" altLang="ko-KR" sz="27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상상토끼 개미똥꾸멍 OTF" pitchFamily="50" charset="-127"/>
              <a:ea typeface="상상토끼 개미똥꾸멍 OTF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3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14" grpId="0"/>
      <p:bldP spid="14" grpId="1"/>
      <p:bldP spid="18" grpId="0"/>
      <p:bldP spid="18" grpId="1"/>
      <p:bldP spid="19" grpId="0"/>
      <p:bldP spid="19" grpId="1"/>
      <p:bldP spid="20" grpId="0"/>
      <p:bldP spid="20" grpId="1"/>
      <p:bldP spid="32" grpId="0"/>
      <p:bldP spid="33" grpId="0"/>
      <p:bldP spid="2" grpId="0"/>
      <p:bldP spid="3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34988" y="5521945"/>
            <a:ext cx="4224003" cy="2977106"/>
            <a:chOff x="12634988" y="5521945"/>
            <a:chExt cx="4224003" cy="29771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34988" y="5521945"/>
              <a:ext cx="4224003" cy="29771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34988" y="5521945"/>
            <a:ext cx="4224003" cy="639573"/>
            <a:chOff x="12634988" y="5521945"/>
            <a:chExt cx="4224003" cy="6395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34988" y="5521945"/>
              <a:ext cx="4224003" cy="6395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15946" y="5521945"/>
            <a:ext cx="6305524" cy="2977106"/>
            <a:chOff x="6015946" y="5521945"/>
            <a:chExt cx="6305524" cy="29771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5946" y="5521945"/>
              <a:ext cx="6305524" cy="2977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5946" y="5521945"/>
            <a:ext cx="6305524" cy="639573"/>
            <a:chOff x="6015946" y="5521945"/>
            <a:chExt cx="6305524" cy="6395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5946" y="5521945"/>
              <a:ext cx="6305524" cy="6395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78067" y="2488956"/>
            <a:ext cx="4980923" cy="2672949"/>
            <a:chOff x="11878067" y="2488956"/>
            <a:chExt cx="4980923" cy="26729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78067" y="2488956"/>
              <a:ext cx="4980923" cy="26729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78067" y="2488956"/>
            <a:ext cx="4980923" cy="639573"/>
            <a:chOff x="11878067" y="2488956"/>
            <a:chExt cx="4980923" cy="6395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78067" y="2488956"/>
              <a:ext cx="4980923" cy="6395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5946" y="2488956"/>
            <a:ext cx="5562303" cy="2672949"/>
            <a:chOff x="6015946" y="2488956"/>
            <a:chExt cx="5562303" cy="26729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5946" y="2488956"/>
              <a:ext cx="5562303" cy="26729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9048" y="592036"/>
            <a:ext cx="17047619" cy="798440"/>
            <a:chOff x="619048" y="592036"/>
            <a:chExt cx="17047619" cy="7984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9048" y="592036"/>
            <a:ext cx="612698" cy="798440"/>
            <a:chOff x="619048" y="592036"/>
            <a:chExt cx="612698" cy="7984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9046" y="9690441"/>
            <a:ext cx="2041637" cy="41629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749646" y="9681960"/>
            <a:ext cx="1437799" cy="42965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461532" y="2751599"/>
            <a:ext cx="153727" cy="132205"/>
            <a:chOff x="16461532" y="2751599"/>
            <a:chExt cx="153727" cy="13220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6461532" y="2751599"/>
              <a:ext cx="153727" cy="13220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49593" y="2487616"/>
            <a:ext cx="1906926" cy="74465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132106" y="3366624"/>
            <a:ext cx="831647" cy="312243"/>
            <a:chOff x="12132106" y="3366624"/>
            <a:chExt cx="831647" cy="3122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32106" y="3366624"/>
              <a:ext cx="831647" cy="31224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86786" y="3296981"/>
            <a:ext cx="968822" cy="52192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984935" y="3236178"/>
            <a:ext cx="3304784" cy="62987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96821" y="3659130"/>
            <a:ext cx="2707326" cy="90409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132106" y="4552114"/>
            <a:ext cx="831647" cy="312243"/>
            <a:chOff x="12132106" y="4552114"/>
            <a:chExt cx="831647" cy="31224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32106" y="4552114"/>
              <a:ext cx="831647" cy="31224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091435" y="4482468"/>
            <a:ext cx="962717" cy="52192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984935" y="4435530"/>
            <a:ext cx="3515431" cy="62579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930226" y="5784588"/>
            <a:ext cx="153727" cy="132205"/>
            <a:chOff x="11930226" y="5784588"/>
            <a:chExt cx="153727" cy="13220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1930226" y="5784588"/>
              <a:ext cx="153727" cy="13220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186361" y="5520605"/>
            <a:ext cx="2269411" cy="80744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268872" y="6380565"/>
            <a:ext cx="831647" cy="312243"/>
            <a:chOff x="6268872" y="6380565"/>
            <a:chExt cx="831647" cy="31224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68872" y="6380565"/>
              <a:ext cx="831647" cy="312243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214040" y="6310922"/>
            <a:ext cx="968793" cy="52192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132675" y="6263928"/>
            <a:ext cx="3443269" cy="91434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268872" y="7110183"/>
            <a:ext cx="831647" cy="312243"/>
            <a:chOff x="6268872" y="7110183"/>
            <a:chExt cx="831647" cy="31224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68872" y="7110183"/>
              <a:ext cx="831647" cy="31224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218678" y="7040543"/>
            <a:ext cx="962717" cy="521926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121704" y="6985833"/>
            <a:ext cx="2855784" cy="636965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121704" y="7428719"/>
            <a:ext cx="2687603" cy="63445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121704" y="7851700"/>
            <a:ext cx="4596269" cy="6362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476375" y="5784588"/>
            <a:ext cx="153727" cy="132205"/>
            <a:chOff x="16476375" y="5784588"/>
            <a:chExt cx="153727" cy="13220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6476375" y="5784588"/>
              <a:ext cx="153727" cy="13220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634988" y="6719283"/>
            <a:ext cx="4224003" cy="639573"/>
            <a:chOff x="12634988" y="6719283"/>
            <a:chExt cx="4224003" cy="63957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34988" y="6719283"/>
              <a:ext cx="4224003" cy="639573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812639" y="5520603"/>
            <a:ext cx="1150554" cy="746297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822687" y="6172152"/>
            <a:ext cx="3664393" cy="63125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6476375" y="6974499"/>
            <a:ext cx="153727" cy="132205"/>
            <a:chOff x="16476375" y="6974499"/>
            <a:chExt cx="153727" cy="13220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6476375" y="6974499"/>
              <a:ext cx="153727" cy="132205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812087" y="6701518"/>
            <a:ext cx="1744783" cy="76428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912689" y="7966682"/>
            <a:ext cx="285714" cy="285688"/>
            <a:chOff x="12912689" y="7966682"/>
            <a:chExt cx="285714" cy="285688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912689" y="7966682"/>
              <a:ext cx="285714" cy="28568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015946" y="2488956"/>
            <a:ext cx="5562303" cy="639573"/>
            <a:chOff x="6015946" y="2488956"/>
            <a:chExt cx="5562303" cy="639573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15946" y="2488956"/>
              <a:ext cx="5562303" cy="63957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910168" y="7550183"/>
            <a:ext cx="285714" cy="283538"/>
            <a:chOff x="12910168" y="7550183"/>
            <a:chExt cx="285714" cy="283538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910168" y="7550183"/>
              <a:ext cx="285714" cy="283538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264795" y="7491436"/>
            <a:ext cx="3243224" cy="487224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264795" y="7909010"/>
            <a:ext cx="3130986" cy="487224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2535587" y="7025369"/>
            <a:ext cx="2062405" cy="688642"/>
            <a:chOff x="2535587" y="7025369"/>
            <a:chExt cx="2062405" cy="688642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535587" y="7025369"/>
              <a:ext cx="2062405" cy="688642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477324" y="6845495"/>
            <a:ext cx="2251943" cy="1201428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1180790" y="2751599"/>
            <a:ext cx="153727" cy="132205"/>
            <a:chOff x="11180790" y="2751599"/>
            <a:chExt cx="153727" cy="132205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1180790" y="2751599"/>
              <a:ext cx="153727" cy="132205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6186361" y="2497135"/>
            <a:ext cx="1640050" cy="744659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6344771" y="3771567"/>
            <a:ext cx="4376259" cy="1286554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278441" y="588123"/>
            <a:ext cx="1714370" cy="926332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691836" y="643561"/>
            <a:ext cx="566413" cy="798985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6318247" y="3329441"/>
            <a:ext cx="4120754" cy="630621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619048" y="9561905"/>
            <a:ext cx="17047619" cy="161905"/>
            <a:chOff x="619048" y="9561905"/>
            <a:chExt cx="17047619" cy="161905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26724" y="2488956"/>
            <a:ext cx="4280132" cy="4280127"/>
            <a:chOff x="1426724" y="2488956"/>
            <a:chExt cx="4280132" cy="4280127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26724" y="2488956"/>
              <a:ext cx="4280132" cy="4280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395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1429" y="5904762"/>
            <a:ext cx="6717361" cy="2066667"/>
            <a:chOff x="9471429" y="5904762"/>
            <a:chExt cx="6717361" cy="20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1429" y="5904762"/>
              <a:ext cx="6717361" cy="20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1429" y="5904762"/>
            <a:ext cx="2072918" cy="2066667"/>
            <a:chOff x="9471429" y="5904762"/>
            <a:chExt cx="2072918" cy="20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1429" y="5904762"/>
              <a:ext cx="2072918" cy="20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6925" y="5904762"/>
            <a:ext cx="6717361" cy="2066667"/>
            <a:chOff x="2096925" y="5904762"/>
            <a:chExt cx="6717361" cy="20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6925" y="5904762"/>
              <a:ext cx="6717361" cy="20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96925" y="5904762"/>
            <a:ext cx="2072918" cy="2066667"/>
            <a:chOff x="2096925" y="5904762"/>
            <a:chExt cx="2072918" cy="20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6925" y="5904762"/>
              <a:ext cx="2072918" cy="20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71429" y="2923810"/>
            <a:ext cx="6717361" cy="2066667"/>
            <a:chOff x="9471429" y="2923810"/>
            <a:chExt cx="6717361" cy="20666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1429" y="2923810"/>
              <a:ext cx="6717361" cy="2066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71429" y="2923810"/>
            <a:ext cx="2072918" cy="2066667"/>
            <a:chOff x="9471429" y="2923810"/>
            <a:chExt cx="2072918" cy="20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1429" y="2923810"/>
              <a:ext cx="2072918" cy="20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96925" y="2923810"/>
            <a:ext cx="6717361" cy="2066667"/>
            <a:chOff x="2096925" y="2923810"/>
            <a:chExt cx="6717361" cy="20666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6925" y="2923810"/>
              <a:ext cx="6717361" cy="20666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96925" y="2923810"/>
            <a:ext cx="2072918" cy="2066667"/>
            <a:chOff x="2096925" y="2923810"/>
            <a:chExt cx="2072918" cy="20666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6925" y="2923810"/>
              <a:ext cx="2072918" cy="20666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9048" y="592036"/>
            <a:ext cx="17047619" cy="798440"/>
            <a:chOff x="619048" y="592036"/>
            <a:chExt cx="17047619" cy="7984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9046" y="9690441"/>
            <a:ext cx="2041637" cy="41629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81408" y="9684846"/>
            <a:ext cx="1387332" cy="42388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69582" y="3465150"/>
            <a:ext cx="1944037" cy="112594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282639" y="3090724"/>
            <a:ext cx="409524" cy="409524"/>
            <a:chOff x="2282639" y="3090724"/>
            <a:chExt cx="409524" cy="40952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82639" y="3090724"/>
              <a:ext cx="409524" cy="40952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23968" y="2980713"/>
            <a:ext cx="738953" cy="71609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65660" y="3261415"/>
            <a:ext cx="3478526" cy="147697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44087" y="3469258"/>
            <a:ext cx="1954703" cy="111855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657143" y="3090724"/>
            <a:ext cx="409524" cy="409524"/>
            <a:chOff x="9657143" y="3090724"/>
            <a:chExt cx="409524" cy="40952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57143" y="3090724"/>
              <a:ext cx="409524" cy="40952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23141" y="2986293"/>
            <a:ext cx="734754" cy="70493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07651" y="6438648"/>
            <a:ext cx="2228913" cy="113846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282639" y="6071676"/>
            <a:ext cx="409524" cy="409524"/>
            <a:chOff x="2282639" y="6071676"/>
            <a:chExt cx="409524" cy="40952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82639" y="6071676"/>
              <a:ext cx="409524" cy="40952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49377" y="5967245"/>
            <a:ext cx="733792" cy="71001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65658" y="6236767"/>
            <a:ext cx="3116488" cy="148310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76266" y="6439010"/>
            <a:ext cx="2093360" cy="113737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657143" y="6071676"/>
            <a:ext cx="409524" cy="409524"/>
            <a:chOff x="9657143" y="6071676"/>
            <a:chExt cx="409524" cy="40952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57143" y="6071676"/>
              <a:ext cx="409524" cy="409524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17634" y="5961664"/>
            <a:ext cx="734173" cy="71609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741697" y="6240230"/>
            <a:ext cx="3545954" cy="147644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741792" y="3079688"/>
            <a:ext cx="3302544" cy="184520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592036"/>
            <a:ext cx="612698" cy="798440"/>
            <a:chOff x="619048" y="592036"/>
            <a:chExt cx="612698" cy="79844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0460" y="592161"/>
            <a:ext cx="2869799" cy="924980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19359" y="649790"/>
            <a:ext cx="561709" cy="78652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19048" y="9561905"/>
            <a:ext cx="17047619" cy="161905"/>
            <a:chOff x="619048" y="9561905"/>
            <a:chExt cx="17047619" cy="16190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790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9810" y="2981948"/>
            <a:ext cx="6386897" cy="6276069"/>
            <a:chOff x="11279810" y="2981948"/>
            <a:chExt cx="6386897" cy="62760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9810" y="2981948"/>
            <a:ext cx="6386897" cy="639573"/>
            <a:chOff x="11279810" y="2981948"/>
            <a:chExt cx="6386897" cy="6395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79810" y="7214672"/>
            <a:ext cx="6386897" cy="639573"/>
            <a:chOff x="11279810" y="7214672"/>
            <a:chExt cx="6386897" cy="6395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9048" y="592036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592036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9046" y="9690441"/>
            <a:ext cx="2041637" cy="4162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81246" y="9684846"/>
            <a:ext cx="1387818" cy="4266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535048" y="3873947"/>
            <a:ext cx="1190476" cy="312243"/>
            <a:chOff x="11535048" y="3873947"/>
            <a:chExt cx="1190476" cy="3122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35048" y="3873947"/>
              <a:ext cx="1190476" cy="31224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01982" y="3806227"/>
            <a:ext cx="1142242" cy="51469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37739" y="3764287"/>
            <a:ext cx="3204203" cy="6081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535048" y="4378709"/>
            <a:ext cx="762698" cy="312243"/>
            <a:chOff x="11535048" y="4378709"/>
            <a:chExt cx="762698" cy="3122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35048" y="4378709"/>
              <a:ext cx="762698" cy="3122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65668" y="4310989"/>
            <a:ext cx="911309" cy="5128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25497" y="4262149"/>
            <a:ext cx="3035298" cy="6199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535048" y="4874581"/>
            <a:ext cx="762698" cy="312243"/>
            <a:chOff x="11535048" y="4874581"/>
            <a:chExt cx="762698" cy="3122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35048" y="4874581"/>
              <a:ext cx="762698" cy="31224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68982" y="4809436"/>
            <a:ext cx="897690" cy="50955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12421" y="4767154"/>
            <a:ext cx="2972708" cy="60034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535048" y="5369819"/>
            <a:ext cx="762698" cy="312243"/>
            <a:chOff x="11535048" y="5369819"/>
            <a:chExt cx="762698" cy="3122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35048" y="5369819"/>
              <a:ext cx="762698" cy="31224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62954" y="5305046"/>
            <a:ext cx="897690" cy="50880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20383" y="5259483"/>
            <a:ext cx="3200260" cy="62191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535048" y="5875577"/>
            <a:ext cx="1285714" cy="312243"/>
            <a:chOff x="11535048" y="5875577"/>
            <a:chExt cx="1285714" cy="3122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535048" y="5875577"/>
              <a:ext cx="1285714" cy="31224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37411" y="5807865"/>
            <a:ext cx="1348118" cy="51469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867306" y="5767570"/>
            <a:ext cx="2487355" cy="89296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535048" y="6673492"/>
            <a:ext cx="846952" cy="312243"/>
            <a:chOff x="11535048" y="6673492"/>
            <a:chExt cx="846952" cy="31224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535048" y="6673492"/>
              <a:ext cx="846952" cy="31224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592316" y="6605770"/>
            <a:ext cx="815756" cy="51288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414316" y="6573289"/>
            <a:ext cx="1210384" cy="60947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451659" y="7893345"/>
            <a:ext cx="5738954" cy="130087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7275423" y="7467792"/>
            <a:ext cx="153727" cy="132205"/>
            <a:chOff x="17275423" y="7467792"/>
            <a:chExt cx="153727" cy="13220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439773" y="7211154"/>
            <a:ext cx="1817250" cy="75447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27202" y="1587087"/>
            <a:ext cx="13082822" cy="129640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7271083" y="3235068"/>
            <a:ext cx="153727" cy="132205"/>
            <a:chOff x="17271083" y="3235068"/>
            <a:chExt cx="153727" cy="13220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435392" y="2972697"/>
            <a:ext cx="1391297" cy="763211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67669" y="592161"/>
            <a:ext cx="4842266" cy="92161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20188" y="649790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56190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19048" y="2981948"/>
            <a:ext cx="10352381" cy="6276069"/>
            <a:chOff x="619048" y="2981948"/>
            <a:chExt cx="10352381" cy="627606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9048" y="2981948"/>
              <a:ext cx="10352381" cy="627606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048" y="6983775"/>
            <a:ext cx="8371789" cy="2274243"/>
            <a:chOff x="619048" y="6983775"/>
            <a:chExt cx="8371789" cy="22742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048" y="6983775"/>
              <a:ext cx="8371789" cy="22742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9048" y="6983775"/>
            <a:ext cx="8371789" cy="639573"/>
            <a:chOff x="619048" y="6983775"/>
            <a:chExt cx="8371789" cy="6395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6983775"/>
              <a:ext cx="8371789" cy="6395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9048" y="592036"/>
            <a:ext cx="17047619" cy="798440"/>
            <a:chOff x="619048" y="592036"/>
            <a:chExt cx="17047619" cy="7984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9046" y="9690441"/>
            <a:ext cx="2041637" cy="4162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87312" y="9681960"/>
            <a:ext cx="1380094" cy="4296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6387" y="6984862"/>
            <a:ext cx="2011335" cy="7615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1021" y="8653280"/>
            <a:ext cx="1013741" cy="312243"/>
            <a:chOff x="891021" y="8653280"/>
            <a:chExt cx="1013741" cy="3122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1021" y="8653280"/>
              <a:ext cx="1013741" cy="31224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3980" y="8584199"/>
            <a:ext cx="1092536" cy="52154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6327" y="7765110"/>
            <a:ext cx="5037917" cy="9441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30802" y="8540452"/>
            <a:ext cx="2976203" cy="6199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7202" y="1582621"/>
            <a:ext cx="13082822" cy="13527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94878" y="6983775"/>
            <a:ext cx="8371789" cy="2274243"/>
            <a:chOff x="9294878" y="6983775"/>
            <a:chExt cx="8371789" cy="22742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4878" y="6983775"/>
              <a:ext cx="8371789" cy="22742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94878" y="6983775"/>
            <a:ext cx="8371789" cy="639573"/>
            <a:chOff x="9294878" y="6983775"/>
            <a:chExt cx="8371789" cy="63957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4878" y="6983775"/>
              <a:ext cx="8371789" cy="63957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65297" y="6984859"/>
            <a:ext cx="2029050" cy="7615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66851" y="8653280"/>
            <a:ext cx="1013741" cy="312243"/>
            <a:chOff x="9566851" y="8653280"/>
            <a:chExt cx="1013741" cy="3122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66851" y="8653280"/>
              <a:ext cx="1013741" cy="31224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59810" y="8584199"/>
            <a:ext cx="1092536" cy="52154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92157" y="7762719"/>
            <a:ext cx="5036983" cy="95132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06640" y="8542335"/>
            <a:ext cx="2816289" cy="61426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275423" y="7236895"/>
            <a:ext cx="153727" cy="132205"/>
            <a:chOff x="17275423" y="7236895"/>
            <a:chExt cx="153727" cy="13220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17275423" y="7236895"/>
              <a:ext cx="153727" cy="1322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99593" y="7236895"/>
            <a:ext cx="153727" cy="132205"/>
            <a:chOff x="8599593" y="7236895"/>
            <a:chExt cx="153727" cy="13220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8599593" y="7236895"/>
              <a:ext cx="153727" cy="1322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9048" y="592036"/>
            <a:ext cx="612698" cy="798440"/>
            <a:chOff x="619048" y="592036"/>
            <a:chExt cx="612698" cy="7984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67669" y="587113"/>
            <a:ext cx="4194532" cy="93171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23674" y="643561"/>
            <a:ext cx="561509" cy="79898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19048" y="9561905"/>
            <a:ext cx="17047619" cy="161905"/>
            <a:chOff x="619048" y="9561905"/>
            <a:chExt cx="17047619" cy="16190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19048" y="2983638"/>
            <a:ext cx="8371789" cy="4047619"/>
            <a:chOff x="619048" y="2983638"/>
            <a:chExt cx="8371789" cy="404761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9048" y="2983638"/>
              <a:ext cx="8371789" cy="404761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94878" y="2983638"/>
            <a:ext cx="8371789" cy="4047619"/>
            <a:chOff x="9294878" y="2983638"/>
            <a:chExt cx="8371789" cy="404761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94878" y="2983638"/>
              <a:ext cx="8371789" cy="404761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9"/>
          <p:cNvGrpSpPr/>
          <p:nvPr/>
        </p:nvGrpSpPr>
        <p:grpSpPr>
          <a:xfrm>
            <a:off x="619048" y="499213"/>
            <a:ext cx="612698" cy="798440"/>
            <a:chOff x="619048" y="592036"/>
            <a:chExt cx="612698" cy="798440"/>
          </a:xfrm>
        </p:grpSpPr>
        <p:pic>
          <p:nvPicPr>
            <p:cNvPr id="15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sp>
        <p:nvSpPr>
          <p:cNvPr id="60" name="Object 29"/>
          <p:cNvSpPr txBox="1"/>
          <p:nvPr/>
        </p:nvSpPr>
        <p:spPr>
          <a:xfrm>
            <a:off x="-178521" y="1657390"/>
            <a:ext cx="1846652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0" kern="0" spc="700" dirty="0" smtClean="0">
                <a:solidFill>
                  <a:srgbClr val="FF6833"/>
                </a:solidFill>
                <a:latin typeface="KHNPHandotum Bold" pitchFamily="34" charset="0"/>
                <a:cs typeface="KHNPHandotum Bold" pitchFamily="34" charset="0"/>
              </a:rPr>
              <a:t>목차</a:t>
            </a:r>
            <a:endParaRPr lang="en-US" dirty="0"/>
          </a:p>
        </p:txBody>
      </p:sp>
      <p:grpSp>
        <p:nvGrpSpPr>
          <p:cNvPr id="61" name="그룹 1007"/>
          <p:cNvGrpSpPr/>
          <p:nvPr/>
        </p:nvGrpSpPr>
        <p:grpSpPr>
          <a:xfrm>
            <a:off x="2235556" y="4573040"/>
            <a:ext cx="6984396" cy="1396879"/>
            <a:chOff x="2235556" y="4573040"/>
            <a:chExt cx="6984396" cy="1396879"/>
          </a:xfrm>
        </p:grpSpPr>
        <p:pic>
          <p:nvPicPr>
            <p:cNvPr id="62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65466" y="3965777"/>
              <a:ext cx="13968793" cy="2793759"/>
            </a:xfrm>
            <a:prstGeom prst="rect">
              <a:avLst/>
            </a:prstGeom>
          </p:spPr>
        </p:pic>
        <p:pic>
          <p:nvPicPr>
            <p:cNvPr id="63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5556" y="4573040"/>
              <a:ext cx="6984396" cy="1396879"/>
            </a:xfrm>
            <a:prstGeom prst="rect">
              <a:avLst/>
            </a:prstGeom>
          </p:spPr>
        </p:pic>
      </p:grpSp>
      <p:grpSp>
        <p:nvGrpSpPr>
          <p:cNvPr id="64" name="그룹 1002"/>
          <p:cNvGrpSpPr/>
          <p:nvPr/>
        </p:nvGrpSpPr>
        <p:grpSpPr>
          <a:xfrm>
            <a:off x="9258048" y="4579874"/>
            <a:ext cx="6984396" cy="1396879"/>
            <a:chOff x="9258048" y="4579874"/>
            <a:chExt cx="6984396" cy="1396879"/>
          </a:xfrm>
        </p:grpSpPr>
        <p:pic>
          <p:nvPicPr>
            <p:cNvPr id="65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7026" y="3972610"/>
              <a:ext cx="13968793" cy="2793759"/>
            </a:xfrm>
            <a:prstGeom prst="rect">
              <a:avLst/>
            </a:prstGeom>
          </p:spPr>
        </p:pic>
        <p:pic>
          <p:nvPicPr>
            <p:cNvPr id="66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58048" y="4579874"/>
              <a:ext cx="6984396" cy="1396879"/>
            </a:xfrm>
            <a:prstGeom prst="rect">
              <a:avLst/>
            </a:prstGeom>
          </p:spPr>
        </p:pic>
      </p:grpSp>
      <p:grpSp>
        <p:nvGrpSpPr>
          <p:cNvPr id="67" name="그룹 1006"/>
          <p:cNvGrpSpPr/>
          <p:nvPr/>
        </p:nvGrpSpPr>
        <p:grpSpPr>
          <a:xfrm>
            <a:off x="2235556" y="5969920"/>
            <a:ext cx="6984396" cy="1396879"/>
            <a:chOff x="2235556" y="5969920"/>
            <a:chExt cx="6984396" cy="1396879"/>
          </a:xfrm>
        </p:grpSpPr>
        <p:pic>
          <p:nvPicPr>
            <p:cNvPr id="68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65466" y="5362656"/>
              <a:ext cx="13968793" cy="2793759"/>
            </a:xfrm>
            <a:prstGeom prst="rect">
              <a:avLst/>
            </a:prstGeom>
          </p:spPr>
        </p:pic>
        <p:pic>
          <p:nvPicPr>
            <p:cNvPr id="69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5556" y="5969920"/>
              <a:ext cx="6984396" cy="1396879"/>
            </a:xfrm>
            <a:prstGeom prst="rect">
              <a:avLst/>
            </a:prstGeom>
          </p:spPr>
        </p:pic>
      </p:grpSp>
      <p:grpSp>
        <p:nvGrpSpPr>
          <p:cNvPr id="70" name="그룹 1003"/>
          <p:cNvGrpSpPr/>
          <p:nvPr/>
        </p:nvGrpSpPr>
        <p:grpSpPr>
          <a:xfrm>
            <a:off x="9258048" y="5973094"/>
            <a:ext cx="6984396" cy="1396879"/>
            <a:chOff x="9258048" y="5973094"/>
            <a:chExt cx="6984396" cy="1396879"/>
          </a:xfrm>
        </p:grpSpPr>
        <p:pic>
          <p:nvPicPr>
            <p:cNvPr id="71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7026" y="5365831"/>
              <a:ext cx="13968793" cy="2793759"/>
            </a:xfrm>
            <a:prstGeom prst="rect">
              <a:avLst/>
            </a:prstGeom>
          </p:spPr>
        </p:pic>
        <p:pic>
          <p:nvPicPr>
            <p:cNvPr id="72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58048" y="5973094"/>
              <a:ext cx="6984396" cy="1396879"/>
            </a:xfrm>
            <a:prstGeom prst="rect">
              <a:avLst/>
            </a:prstGeom>
          </p:spPr>
        </p:pic>
      </p:grpSp>
      <p:grpSp>
        <p:nvGrpSpPr>
          <p:cNvPr id="73" name="그룹 1005"/>
          <p:cNvGrpSpPr/>
          <p:nvPr/>
        </p:nvGrpSpPr>
        <p:grpSpPr>
          <a:xfrm>
            <a:off x="2235556" y="7366799"/>
            <a:ext cx="6984396" cy="1396879"/>
            <a:chOff x="2235556" y="7366799"/>
            <a:chExt cx="6984396" cy="1396879"/>
          </a:xfrm>
        </p:grpSpPr>
        <p:pic>
          <p:nvPicPr>
            <p:cNvPr id="74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65466" y="6759535"/>
              <a:ext cx="13968793" cy="2793759"/>
            </a:xfrm>
            <a:prstGeom prst="rect">
              <a:avLst/>
            </a:prstGeom>
          </p:spPr>
        </p:pic>
        <p:pic>
          <p:nvPicPr>
            <p:cNvPr id="75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5556" y="7366799"/>
              <a:ext cx="6984396" cy="1396879"/>
            </a:xfrm>
            <a:prstGeom prst="rect">
              <a:avLst/>
            </a:prstGeom>
          </p:spPr>
        </p:pic>
      </p:grpSp>
      <p:grpSp>
        <p:nvGrpSpPr>
          <p:cNvPr id="76" name="그룹 1004"/>
          <p:cNvGrpSpPr/>
          <p:nvPr/>
        </p:nvGrpSpPr>
        <p:grpSpPr>
          <a:xfrm>
            <a:off x="9258048" y="7366799"/>
            <a:ext cx="6984396" cy="1396879"/>
            <a:chOff x="9258048" y="7366799"/>
            <a:chExt cx="6984396" cy="1396879"/>
          </a:xfrm>
        </p:grpSpPr>
        <p:pic>
          <p:nvPicPr>
            <p:cNvPr id="77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7026" y="6759535"/>
              <a:ext cx="13968793" cy="2793759"/>
            </a:xfrm>
            <a:prstGeom prst="rect">
              <a:avLst/>
            </a:prstGeom>
          </p:spPr>
        </p:pic>
        <p:pic>
          <p:nvPicPr>
            <p:cNvPr id="78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58048" y="7366799"/>
              <a:ext cx="6984396" cy="1396879"/>
            </a:xfrm>
            <a:prstGeom prst="rect">
              <a:avLst/>
            </a:prstGeom>
          </p:spPr>
        </p:pic>
      </p:grpSp>
      <p:pic>
        <p:nvPicPr>
          <p:cNvPr id="82" name="Object 4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17266" y="4387897"/>
            <a:ext cx="1847572" cy="1847572"/>
          </a:xfrm>
          <a:prstGeom prst="rect">
            <a:avLst/>
          </a:prstGeom>
        </p:spPr>
      </p:pic>
      <p:sp>
        <p:nvSpPr>
          <p:cNvPr id="83" name="Object 45"/>
          <p:cNvSpPr txBox="1"/>
          <p:nvPr/>
        </p:nvSpPr>
        <p:spPr>
          <a:xfrm>
            <a:off x="2731203" y="4779902"/>
            <a:ext cx="701547" cy="12353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600" kern="0" spc="-100" dirty="0" smtClean="0">
                <a:solidFill>
                  <a:srgbClr val="FFFFFF"/>
                </a:solidFill>
                <a:latin typeface="Noto Sans CJK KR Black" pitchFamily="34" charset="0"/>
                <a:cs typeface="Noto Sans CJK KR Black" pitchFamily="34" charset="0"/>
              </a:rPr>
              <a:t>1</a:t>
            </a:r>
            <a:endParaRPr lang="en-US" dirty="0"/>
          </a:p>
        </p:txBody>
      </p:sp>
      <p:grpSp>
        <p:nvGrpSpPr>
          <p:cNvPr id="84" name="그룹 1011"/>
          <p:cNvGrpSpPr/>
          <p:nvPr/>
        </p:nvGrpSpPr>
        <p:grpSpPr>
          <a:xfrm>
            <a:off x="2618863" y="4779902"/>
            <a:ext cx="923810" cy="933401"/>
            <a:chOff x="2618863" y="4779902"/>
            <a:chExt cx="923810" cy="933401"/>
          </a:xfrm>
        </p:grpSpPr>
        <p:grpSp>
          <p:nvGrpSpPr>
            <p:cNvPr id="85" name="그룹 1012"/>
            <p:cNvGrpSpPr/>
            <p:nvPr/>
          </p:nvGrpSpPr>
          <p:grpSpPr>
            <a:xfrm>
              <a:off x="2618863" y="4789494"/>
              <a:ext cx="923786" cy="923786"/>
              <a:chOff x="2618863" y="4789494"/>
              <a:chExt cx="923786" cy="923786"/>
            </a:xfrm>
          </p:grpSpPr>
          <p:pic>
            <p:nvPicPr>
              <p:cNvPr id="87" name="Object 4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17266" y="4387897"/>
                <a:ext cx="1847572" cy="1847572"/>
              </a:xfrm>
              <a:prstGeom prst="rect">
                <a:avLst/>
              </a:prstGeom>
            </p:spPr>
          </p:pic>
          <p:pic>
            <p:nvPicPr>
              <p:cNvPr id="88" name="Object 4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618863" y="4789494"/>
                <a:ext cx="923786" cy="923786"/>
              </a:xfrm>
              <a:prstGeom prst="rect">
                <a:avLst/>
              </a:prstGeom>
            </p:spPr>
          </p:pic>
        </p:grpSp>
        <p:sp>
          <p:nvSpPr>
            <p:cNvPr id="86" name="Object 45"/>
            <p:cNvSpPr txBox="1"/>
            <p:nvPr/>
          </p:nvSpPr>
          <p:spPr>
            <a:xfrm>
              <a:off x="2731203" y="4779902"/>
              <a:ext cx="701547" cy="12353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600" kern="0" spc="-100" dirty="0" smtClean="0">
                  <a:solidFill>
                    <a:srgbClr val="FFFFFF"/>
                  </a:solidFill>
                  <a:latin typeface="Noto Sans CJK KR Black" pitchFamily="34" charset="0"/>
                  <a:cs typeface="Noto Sans CJK KR Black" pitchFamily="34" charset="0"/>
                </a:rPr>
                <a:t>1</a:t>
              </a:r>
              <a:endParaRPr lang="en-US" dirty="0"/>
            </a:p>
          </p:txBody>
        </p:sp>
      </p:grpSp>
      <p:grpSp>
        <p:nvGrpSpPr>
          <p:cNvPr id="133" name="그룹 1011"/>
          <p:cNvGrpSpPr/>
          <p:nvPr/>
        </p:nvGrpSpPr>
        <p:grpSpPr>
          <a:xfrm>
            <a:off x="2618863" y="6201658"/>
            <a:ext cx="923786" cy="933378"/>
            <a:chOff x="2618863" y="4779902"/>
            <a:chExt cx="923786" cy="933378"/>
          </a:xfrm>
        </p:grpSpPr>
        <p:grpSp>
          <p:nvGrpSpPr>
            <p:cNvPr id="134" name="그룹 1012"/>
            <p:cNvGrpSpPr/>
            <p:nvPr/>
          </p:nvGrpSpPr>
          <p:grpSpPr>
            <a:xfrm>
              <a:off x="2618863" y="4789494"/>
              <a:ext cx="923786" cy="923786"/>
              <a:chOff x="2618863" y="4789494"/>
              <a:chExt cx="923786" cy="923786"/>
            </a:xfrm>
          </p:grpSpPr>
          <p:pic>
            <p:nvPicPr>
              <p:cNvPr id="136" name="Object 4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17266" y="4387897"/>
                <a:ext cx="1847572" cy="1847572"/>
              </a:xfrm>
              <a:prstGeom prst="rect">
                <a:avLst/>
              </a:prstGeom>
            </p:spPr>
          </p:pic>
          <p:pic>
            <p:nvPicPr>
              <p:cNvPr id="137" name="Object 4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618863" y="4789494"/>
                <a:ext cx="923786" cy="923786"/>
              </a:xfrm>
              <a:prstGeom prst="rect">
                <a:avLst/>
              </a:prstGeom>
            </p:spPr>
          </p:pic>
        </p:grpSp>
        <p:sp>
          <p:nvSpPr>
            <p:cNvPr id="135" name="Object 45"/>
            <p:cNvSpPr txBox="1"/>
            <p:nvPr/>
          </p:nvSpPr>
          <p:spPr>
            <a:xfrm>
              <a:off x="2731203" y="4779902"/>
              <a:ext cx="701547" cy="8002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600" kern="0" spc="-100" dirty="0">
                  <a:solidFill>
                    <a:srgbClr val="FFFFFF"/>
                  </a:solidFill>
                  <a:latin typeface="Noto Sans CJK KR Black" pitchFamily="34" charset="0"/>
                </a:rPr>
                <a:t>2</a:t>
              </a:r>
              <a:endParaRPr lang="en-US" dirty="0"/>
            </a:p>
          </p:txBody>
        </p:sp>
      </p:grpSp>
      <p:grpSp>
        <p:nvGrpSpPr>
          <p:cNvPr id="138" name="그룹 1011"/>
          <p:cNvGrpSpPr/>
          <p:nvPr/>
        </p:nvGrpSpPr>
        <p:grpSpPr>
          <a:xfrm>
            <a:off x="2618863" y="7598905"/>
            <a:ext cx="923786" cy="933378"/>
            <a:chOff x="2618863" y="4779902"/>
            <a:chExt cx="923786" cy="933378"/>
          </a:xfrm>
        </p:grpSpPr>
        <p:grpSp>
          <p:nvGrpSpPr>
            <p:cNvPr id="139" name="그룹 1012"/>
            <p:cNvGrpSpPr/>
            <p:nvPr/>
          </p:nvGrpSpPr>
          <p:grpSpPr>
            <a:xfrm>
              <a:off x="2618863" y="4789494"/>
              <a:ext cx="923786" cy="923786"/>
              <a:chOff x="2618863" y="4789494"/>
              <a:chExt cx="923786" cy="923786"/>
            </a:xfrm>
          </p:grpSpPr>
          <p:pic>
            <p:nvPicPr>
              <p:cNvPr id="141" name="Object 4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17266" y="4387897"/>
                <a:ext cx="1847572" cy="1847572"/>
              </a:xfrm>
              <a:prstGeom prst="rect">
                <a:avLst/>
              </a:prstGeom>
            </p:spPr>
          </p:pic>
          <p:pic>
            <p:nvPicPr>
              <p:cNvPr id="142" name="Object 4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618863" y="4789494"/>
                <a:ext cx="923786" cy="923786"/>
              </a:xfrm>
              <a:prstGeom prst="rect">
                <a:avLst/>
              </a:prstGeom>
            </p:spPr>
          </p:pic>
        </p:grpSp>
        <p:sp>
          <p:nvSpPr>
            <p:cNvPr id="140" name="Object 45"/>
            <p:cNvSpPr txBox="1"/>
            <p:nvPr/>
          </p:nvSpPr>
          <p:spPr>
            <a:xfrm>
              <a:off x="2731203" y="4779902"/>
              <a:ext cx="701547" cy="8002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600" kern="0" spc="-100" dirty="0">
                  <a:solidFill>
                    <a:srgbClr val="FFFFFF"/>
                  </a:solidFill>
                  <a:latin typeface="Noto Sans CJK KR Black" pitchFamily="34" charset="0"/>
                </a:rPr>
                <a:t>3</a:t>
              </a:r>
              <a:endParaRPr lang="en-US" dirty="0"/>
            </a:p>
          </p:txBody>
        </p:sp>
      </p:grpSp>
      <p:grpSp>
        <p:nvGrpSpPr>
          <p:cNvPr id="143" name="그룹 1011"/>
          <p:cNvGrpSpPr/>
          <p:nvPr/>
        </p:nvGrpSpPr>
        <p:grpSpPr>
          <a:xfrm>
            <a:off x="9641331" y="4776595"/>
            <a:ext cx="923786" cy="933378"/>
            <a:chOff x="2618863" y="4779902"/>
            <a:chExt cx="923786" cy="933378"/>
          </a:xfrm>
        </p:grpSpPr>
        <p:grpSp>
          <p:nvGrpSpPr>
            <p:cNvPr id="144" name="그룹 1012"/>
            <p:cNvGrpSpPr/>
            <p:nvPr/>
          </p:nvGrpSpPr>
          <p:grpSpPr>
            <a:xfrm>
              <a:off x="2618863" y="4789494"/>
              <a:ext cx="923786" cy="923786"/>
              <a:chOff x="2618863" y="4789494"/>
              <a:chExt cx="923786" cy="923786"/>
            </a:xfrm>
          </p:grpSpPr>
          <p:pic>
            <p:nvPicPr>
              <p:cNvPr id="146" name="Object 4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17266" y="4387897"/>
                <a:ext cx="1847572" cy="1847572"/>
              </a:xfrm>
              <a:prstGeom prst="rect">
                <a:avLst/>
              </a:prstGeom>
            </p:spPr>
          </p:pic>
          <p:pic>
            <p:nvPicPr>
              <p:cNvPr id="147" name="Object 4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618863" y="4789494"/>
                <a:ext cx="923786" cy="923786"/>
              </a:xfrm>
              <a:prstGeom prst="rect">
                <a:avLst/>
              </a:prstGeom>
            </p:spPr>
          </p:pic>
        </p:grpSp>
        <p:sp>
          <p:nvSpPr>
            <p:cNvPr id="145" name="Object 45"/>
            <p:cNvSpPr txBox="1"/>
            <p:nvPr/>
          </p:nvSpPr>
          <p:spPr>
            <a:xfrm>
              <a:off x="2731203" y="4779902"/>
              <a:ext cx="701547" cy="8002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600" kern="0" spc="-100" dirty="0">
                  <a:solidFill>
                    <a:srgbClr val="FFFFFF"/>
                  </a:solidFill>
                  <a:latin typeface="Noto Sans CJK KR Black" pitchFamily="34" charset="0"/>
                </a:rPr>
                <a:t>4</a:t>
              </a:r>
              <a:endParaRPr lang="en-US" dirty="0"/>
            </a:p>
          </p:txBody>
        </p:sp>
      </p:grpSp>
      <p:grpSp>
        <p:nvGrpSpPr>
          <p:cNvPr id="148" name="그룹 1011"/>
          <p:cNvGrpSpPr/>
          <p:nvPr/>
        </p:nvGrpSpPr>
        <p:grpSpPr>
          <a:xfrm>
            <a:off x="9641331" y="6177441"/>
            <a:ext cx="923786" cy="933378"/>
            <a:chOff x="2618863" y="4779902"/>
            <a:chExt cx="923786" cy="933378"/>
          </a:xfrm>
        </p:grpSpPr>
        <p:grpSp>
          <p:nvGrpSpPr>
            <p:cNvPr id="149" name="그룹 1012"/>
            <p:cNvGrpSpPr/>
            <p:nvPr/>
          </p:nvGrpSpPr>
          <p:grpSpPr>
            <a:xfrm>
              <a:off x="2618863" y="4789494"/>
              <a:ext cx="923786" cy="923786"/>
              <a:chOff x="2618863" y="4789494"/>
              <a:chExt cx="923786" cy="923786"/>
            </a:xfrm>
          </p:grpSpPr>
          <p:pic>
            <p:nvPicPr>
              <p:cNvPr id="151" name="Object 4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17266" y="4387897"/>
                <a:ext cx="1847572" cy="1847572"/>
              </a:xfrm>
              <a:prstGeom prst="rect">
                <a:avLst/>
              </a:prstGeom>
            </p:spPr>
          </p:pic>
          <p:pic>
            <p:nvPicPr>
              <p:cNvPr id="152" name="Object 4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618863" y="4789494"/>
                <a:ext cx="923786" cy="923786"/>
              </a:xfrm>
              <a:prstGeom prst="rect">
                <a:avLst/>
              </a:prstGeom>
            </p:spPr>
          </p:pic>
        </p:grpSp>
        <p:sp>
          <p:nvSpPr>
            <p:cNvPr id="150" name="Object 45"/>
            <p:cNvSpPr txBox="1"/>
            <p:nvPr/>
          </p:nvSpPr>
          <p:spPr>
            <a:xfrm>
              <a:off x="2731203" y="4779902"/>
              <a:ext cx="701547" cy="8002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600" kern="0" spc="-100" dirty="0">
                  <a:solidFill>
                    <a:srgbClr val="FFFFFF"/>
                  </a:solidFill>
                  <a:latin typeface="Noto Sans CJK KR Black" pitchFamily="34" charset="0"/>
                </a:rPr>
                <a:t>5</a:t>
              </a:r>
              <a:endParaRPr lang="en-US" dirty="0"/>
            </a:p>
          </p:txBody>
        </p:sp>
      </p:grpSp>
      <p:grpSp>
        <p:nvGrpSpPr>
          <p:cNvPr id="153" name="그룹 1011"/>
          <p:cNvGrpSpPr/>
          <p:nvPr/>
        </p:nvGrpSpPr>
        <p:grpSpPr>
          <a:xfrm>
            <a:off x="9641331" y="7589969"/>
            <a:ext cx="923786" cy="933378"/>
            <a:chOff x="2618863" y="4779902"/>
            <a:chExt cx="923786" cy="933378"/>
          </a:xfrm>
        </p:grpSpPr>
        <p:grpSp>
          <p:nvGrpSpPr>
            <p:cNvPr id="154" name="그룹 1012"/>
            <p:cNvGrpSpPr/>
            <p:nvPr/>
          </p:nvGrpSpPr>
          <p:grpSpPr>
            <a:xfrm>
              <a:off x="2618863" y="4789494"/>
              <a:ext cx="923786" cy="923786"/>
              <a:chOff x="2618863" y="4789494"/>
              <a:chExt cx="923786" cy="923786"/>
            </a:xfrm>
          </p:grpSpPr>
          <p:pic>
            <p:nvPicPr>
              <p:cNvPr id="156" name="Object 4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17266" y="4387897"/>
                <a:ext cx="1847572" cy="1847572"/>
              </a:xfrm>
              <a:prstGeom prst="rect">
                <a:avLst/>
              </a:prstGeom>
            </p:spPr>
          </p:pic>
          <p:pic>
            <p:nvPicPr>
              <p:cNvPr id="157" name="Object 4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618863" y="4789494"/>
                <a:ext cx="923786" cy="923786"/>
              </a:xfrm>
              <a:prstGeom prst="rect">
                <a:avLst/>
              </a:prstGeom>
            </p:spPr>
          </p:pic>
        </p:grpSp>
        <p:sp>
          <p:nvSpPr>
            <p:cNvPr id="155" name="Object 45"/>
            <p:cNvSpPr txBox="1"/>
            <p:nvPr/>
          </p:nvSpPr>
          <p:spPr>
            <a:xfrm>
              <a:off x="2731203" y="4779902"/>
              <a:ext cx="701547" cy="8002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600" kern="0" spc="-100" dirty="0" smtClean="0">
                  <a:solidFill>
                    <a:srgbClr val="FFFFFF"/>
                  </a:solidFill>
                  <a:latin typeface="Noto Sans CJK KR Black" pitchFamily="34" charset="0"/>
                </a:rPr>
                <a:t>6</a:t>
              </a:r>
              <a:endParaRPr lang="en-US" dirty="0"/>
            </a:p>
          </p:txBody>
        </p:sp>
      </p:grpSp>
      <p:grpSp>
        <p:nvGrpSpPr>
          <p:cNvPr id="158" name="그룹 1008"/>
          <p:cNvGrpSpPr/>
          <p:nvPr/>
        </p:nvGrpSpPr>
        <p:grpSpPr>
          <a:xfrm>
            <a:off x="619048" y="499213"/>
            <a:ext cx="17047619" cy="798440"/>
            <a:chOff x="619048" y="592036"/>
            <a:chExt cx="17047619" cy="798440"/>
          </a:xfrm>
        </p:grpSpPr>
        <p:pic>
          <p:nvPicPr>
            <p:cNvPr id="159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</p:grpSp>
      <p:grpSp>
        <p:nvGrpSpPr>
          <p:cNvPr id="160" name="그룹 1009"/>
          <p:cNvGrpSpPr/>
          <p:nvPr/>
        </p:nvGrpSpPr>
        <p:grpSpPr>
          <a:xfrm>
            <a:off x="619048" y="499213"/>
            <a:ext cx="612698" cy="798440"/>
            <a:chOff x="619048" y="592036"/>
            <a:chExt cx="612698" cy="798440"/>
          </a:xfrm>
        </p:grpSpPr>
        <p:pic>
          <p:nvPicPr>
            <p:cNvPr id="161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164" name="그룹 1023"/>
          <p:cNvGrpSpPr/>
          <p:nvPr/>
        </p:nvGrpSpPr>
        <p:grpSpPr>
          <a:xfrm>
            <a:off x="15025201" y="-104762"/>
            <a:ext cx="1782363" cy="1884104"/>
            <a:chOff x="15025201" y="-104762"/>
            <a:chExt cx="1782363" cy="1884104"/>
          </a:xfrm>
        </p:grpSpPr>
        <p:pic>
          <p:nvPicPr>
            <p:cNvPr id="165" name="Object 8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25201" y="-104762"/>
              <a:ext cx="1782363" cy="188410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60571" y="4939762"/>
            <a:ext cx="5206095" cy="4322846"/>
            <a:chOff x="12460571" y="4939762"/>
            <a:chExt cx="5206095" cy="43228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60571" y="4939762"/>
              <a:ext cx="5206095" cy="43228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9048" y="1759218"/>
            <a:ext cx="11508231" cy="7503389"/>
            <a:chOff x="619048" y="1759218"/>
            <a:chExt cx="11508231" cy="750338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19048" y="1759218"/>
              <a:ext cx="3864795" cy="3769474"/>
              <a:chOff x="619048" y="1759218"/>
              <a:chExt cx="3864795" cy="37694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19048" y="1759218"/>
                <a:ext cx="3864795" cy="37694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262484" y="5493133"/>
              <a:ext cx="3864795" cy="3769474"/>
              <a:chOff x="8262484" y="5493133"/>
              <a:chExt cx="3864795" cy="37694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262484" y="5493133"/>
                <a:ext cx="3864795" cy="376947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19048" y="5493133"/>
              <a:ext cx="7685714" cy="3769474"/>
              <a:chOff x="619048" y="5493133"/>
              <a:chExt cx="7685714" cy="376947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9048" y="5493133"/>
                <a:ext cx="7685714" cy="376947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436224" y="1759218"/>
              <a:ext cx="7691055" cy="3769474"/>
              <a:chOff x="4436224" y="1759218"/>
              <a:chExt cx="7691055" cy="37694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36224" y="1759218"/>
                <a:ext cx="7691055" cy="376947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19048" y="592036"/>
            <a:ext cx="17047619" cy="798440"/>
            <a:chOff x="619048" y="592036"/>
            <a:chExt cx="17047619" cy="7984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9046" y="9690441"/>
            <a:ext cx="2041637" cy="41629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81246" y="9681960"/>
            <a:ext cx="1387818" cy="43238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02134" y="4980345"/>
            <a:ext cx="372999" cy="372999"/>
            <a:chOff x="802134" y="4980345"/>
            <a:chExt cx="372999" cy="37299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02134" y="4980345"/>
              <a:ext cx="372999" cy="372999"/>
              <a:chOff x="802134" y="4980345"/>
              <a:chExt cx="372999" cy="37299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02134" y="4980345"/>
                <a:ext cx="372999" cy="372999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7630" y="4880115"/>
              <a:ext cx="673055" cy="6522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599822" y="4984307"/>
            <a:ext cx="372999" cy="372999"/>
            <a:chOff x="4599822" y="4984307"/>
            <a:chExt cx="372999" cy="37299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599822" y="4984307"/>
              <a:ext cx="372999" cy="372999"/>
              <a:chOff x="4599822" y="4984307"/>
              <a:chExt cx="372999" cy="37299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599822" y="4984307"/>
                <a:ext cx="372999" cy="372999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77795" y="4889165"/>
              <a:ext cx="669188" cy="6421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1658" y="8724834"/>
            <a:ext cx="372999" cy="372999"/>
            <a:chOff x="811658" y="8724834"/>
            <a:chExt cx="372999" cy="37299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11658" y="8724834"/>
              <a:ext cx="372999" cy="372999"/>
              <a:chOff x="811658" y="8724834"/>
              <a:chExt cx="372999" cy="37299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11658" y="8724834"/>
                <a:ext cx="372999" cy="372999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1153" y="8629693"/>
              <a:ext cx="668312" cy="64673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460571" y="4939762"/>
            <a:ext cx="5206095" cy="639573"/>
            <a:chOff x="12460571" y="4939762"/>
            <a:chExt cx="5206095" cy="63957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60571" y="4939762"/>
              <a:ext cx="5206095" cy="63957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460571" y="7082137"/>
            <a:ext cx="5206095" cy="639573"/>
            <a:chOff x="12460571" y="7082137"/>
            <a:chExt cx="5206095" cy="63957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60571" y="7082137"/>
              <a:ext cx="5206095" cy="63957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434172" y="8728795"/>
            <a:ext cx="372999" cy="372999"/>
            <a:chOff x="8434172" y="8728795"/>
            <a:chExt cx="372999" cy="37299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8434172" y="8728795"/>
              <a:ext cx="372999" cy="372999"/>
              <a:chOff x="8434172" y="8728795"/>
              <a:chExt cx="372999" cy="372999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434172" y="8728795"/>
                <a:ext cx="372999" cy="372999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59065" y="8628570"/>
              <a:ext cx="443131" cy="652284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16271" y="4951297"/>
            <a:ext cx="1466173" cy="73705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627337" y="6116945"/>
            <a:ext cx="4183202" cy="93967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710726" y="5844731"/>
            <a:ext cx="279365" cy="279365"/>
            <a:chOff x="12710726" y="5844731"/>
            <a:chExt cx="279365" cy="27936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2710726" y="5844731"/>
              <a:ext cx="279365" cy="279365"/>
              <a:chOff x="12710726" y="5844731"/>
              <a:chExt cx="279365" cy="279365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710726" y="5844731"/>
                <a:ext cx="279365" cy="279365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05572" y="5771629"/>
              <a:ext cx="503958" cy="48266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059932" y="5844731"/>
            <a:ext cx="279365" cy="279365"/>
            <a:chOff x="13059932" y="5844731"/>
            <a:chExt cx="279365" cy="279365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3059932" y="5844731"/>
              <a:ext cx="279365" cy="279365"/>
              <a:chOff x="13059932" y="5844731"/>
              <a:chExt cx="279365" cy="279365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059932" y="5844731"/>
                <a:ext cx="279365" cy="279365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971572" y="5775438"/>
              <a:ext cx="501291" cy="47504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7217325" y="7347374"/>
            <a:ext cx="153727" cy="132205"/>
            <a:chOff x="17217325" y="7347374"/>
            <a:chExt cx="153727" cy="132205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800000">
              <a:off x="17217325" y="7347374"/>
              <a:ext cx="153727" cy="132205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612309" y="7094288"/>
            <a:ext cx="2332097" cy="745183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630156" y="8269433"/>
            <a:ext cx="3702983" cy="940154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2707551" y="7989699"/>
            <a:ext cx="279365" cy="279365"/>
            <a:chOff x="12707551" y="7989699"/>
            <a:chExt cx="279365" cy="279365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2707551" y="7989699"/>
              <a:ext cx="279365" cy="279365"/>
              <a:chOff x="12707551" y="7989699"/>
              <a:chExt cx="279365" cy="279365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707551" y="7989699"/>
                <a:ext cx="279365" cy="279365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718322" y="7920408"/>
              <a:ext cx="338301" cy="47850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056758" y="7989699"/>
            <a:ext cx="279365" cy="279365"/>
            <a:chOff x="13056758" y="7989699"/>
            <a:chExt cx="279365" cy="279365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3056758" y="7989699"/>
              <a:ext cx="279365" cy="279365"/>
              <a:chOff x="13056758" y="7989699"/>
              <a:chExt cx="279365" cy="279365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056758" y="7989699"/>
                <a:ext cx="279365" cy="279365"/>
              </a:xfrm>
              <a:prstGeom prst="rect">
                <a:avLst/>
              </a:prstGeom>
            </p:spPr>
          </p:pic>
        </p:grpSp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069684" y="7916599"/>
              <a:ext cx="338853" cy="482662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378592" y="1602354"/>
            <a:ext cx="5210850" cy="976488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7200000" y="5207799"/>
            <a:ext cx="153727" cy="132205"/>
            <a:chOff x="17200000" y="5207799"/>
            <a:chExt cx="153727" cy="132205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800000">
              <a:off x="17200000" y="5207799"/>
              <a:ext cx="153727" cy="132205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377183" y="2487565"/>
            <a:ext cx="5253659" cy="2339354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619048" y="592036"/>
            <a:ext cx="612698" cy="798440"/>
            <a:chOff x="619048" y="592036"/>
            <a:chExt cx="612698" cy="798440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67669" y="592161"/>
            <a:ext cx="3953189" cy="924980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18502" y="643561"/>
            <a:ext cx="562585" cy="804366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619048" y="9561905"/>
            <a:ext cx="17047619" cy="161905"/>
            <a:chOff x="619048" y="9561905"/>
            <a:chExt cx="17047619" cy="161905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7092" y="6219556"/>
            <a:ext cx="12519575" cy="3024004"/>
            <a:chOff x="5147092" y="6219556"/>
            <a:chExt cx="12519575" cy="30240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7092" y="6219556"/>
              <a:ext cx="12519575" cy="30240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7092" y="6219556"/>
            <a:ext cx="12519575" cy="639573"/>
            <a:chOff x="5147092" y="6219556"/>
            <a:chExt cx="12519575" cy="6395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7092" y="6219556"/>
              <a:ext cx="12519575" cy="6395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9048" y="6219556"/>
            <a:ext cx="4224003" cy="3024004"/>
            <a:chOff x="619048" y="6219556"/>
            <a:chExt cx="4224003" cy="30240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6219556"/>
              <a:ext cx="4224003" cy="30240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9048" y="592036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9561905"/>
            <a:ext cx="17047619" cy="161905"/>
            <a:chOff x="619048" y="9561905"/>
            <a:chExt cx="17047619" cy="161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9046" y="9690441"/>
            <a:ext cx="2041637" cy="4162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80655" y="9681960"/>
            <a:ext cx="1391865" cy="43238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19048" y="592036"/>
            <a:ext cx="612698" cy="798440"/>
            <a:chOff x="619048" y="592036"/>
            <a:chExt cx="612698" cy="7984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5412" y="595866"/>
            <a:ext cx="3426342" cy="91487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5726" y="643561"/>
            <a:ext cx="543233" cy="80436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19048" y="6219556"/>
            <a:ext cx="4224003" cy="639573"/>
            <a:chOff x="619048" y="6219556"/>
            <a:chExt cx="4224003" cy="63957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9048" y="6219556"/>
              <a:ext cx="4224003" cy="6395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60435" y="6482199"/>
            <a:ext cx="153727" cy="132205"/>
            <a:chOff x="4460435" y="6482199"/>
            <a:chExt cx="153727" cy="1322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4460435" y="6482199"/>
              <a:ext cx="153727" cy="13220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8510" y="6214116"/>
            <a:ext cx="2011669" cy="75557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4072" y="7000536"/>
            <a:ext cx="1477850" cy="64309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19221" y="7004354"/>
            <a:ext cx="9731564" cy="163935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275423" y="6472675"/>
            <a:ext cx="153727" cy="132205"/>
            <a:chOff x="17275423" y="6472675"/>
            <a:chExt cx="153727" cy="13220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7275423" y="6472675"/>
              <a:ext cx="153727" cy="13220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301069" y="6210297"/>
            <a:ext cx="1669707" cy="76321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96825" y="7151248"/>
            <a:ext cx="279365" cy="279365"/>
            <a:chOff x="896825" y="7151248"/>
            <a:chExt cx="279365" cy="27936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96825" y="7151248"/>
              <a:ext cx="279365" cy="279365"/>
              <a:chOff x="896825" y="7151248"/>
              <a:chExt cx="279365" cy="27936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96825" y="7151248"/>
                <a:ext cx="279365" cy="279365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1624" y="7076203"/>
              <a:ext cx="504101" cy="4884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96825" y="7640122"/>
            <a:ext cx="279365" cy="279365"/>
            <a:chOff x="896825" y="7640122"/>
            <a:chExt cx="279365" cy="27936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6825" y="7640122"/>
              <a:ext cx="279365" cy="279365"/>
              <a:chOff x="896825" y="7640122"/>
              <a:chExt cx="279365" cy="27936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96825" y="7640122"/>
                <a:ext cx="279365" cy="279365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8484" y="7568887"/>
              <a:ext cx="501234" cy="48087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96825" y="8128997"/>
            <a:ext cx="279365" cy="279365"/>
            <a:chOff x="896825" y="8128997"/>
            <a:chExt cx="279365" cy="2793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896825" y="8128997"/>
              <a:ext cx="279365" cy="279365"/>
              <a:chOff x="896825" y="8128997"/>
              <a:chExt cx="279365" cy="279365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96825" y="8128997"/>
                <a:ext cx="279365" cy="279365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5924" y="8057761"/>
              <a:ext cx="500558" cy="484329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22326" y="7491137"/>
            <a:ext cx="988574" cy="654612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25611" y="7986813"/>
            <a:ext cx="1660269" cy="659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96825" y="8617871"/>
            <a:ext cx="279365" cy="279365"/>
            <a:chOff x="896825" y="8617871"/>
            <a:chExt cx="279365" cy="27936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896825" y="8617871"/>
              <a:ext cx="279365" cy="279365"/>
              <a:chOff x="896825" y="8617871"/>
              <a:chExt cx="279365" cy="279365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96825" y="8617871"/>
                <a:ext cx="279365" cy="279365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8609" y="8542829"/>
              <a:ext cx="500853" cy="488491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31954" y="8481766"/>
            <a:ext cx="2065231" cy="643336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316402" y="8497196"/>
            <a:ext cx="11279507" cy="65420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19048" y="1714774"/>
            <a:ext cx="17047619" cy="4144742"/>
            <a:chOff x="619048" y="1714774"/>
            <a:chExt cx="17047619" cy="414474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19048" y="1714774"/>
              <a:ext cx="17047619" cy="41447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68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9046" y="9690441"/>
            <a:ext cx="2041637" cy="4162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57969" y="9684846"/>
            <a:ext cx="5797979" cy="4266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9048" y="9561905"/>
            <a:ext cx="17047619" cy="161905"/>
            <a:chOff x="619048" y="9561905"/>
            <a:chExt cx="17047619" cy="1619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99396" y="474294"/>
            <a:ext cx="6881445" cy="19615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73843" y="4888412"/>
            <a:ext cx="9220843" cy="1986406"/>
            <a:chOff x="1373843" y="4888412"/>
            <a:chExt cx="9220843" cy="19864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">
              <a:off x="1373843" y="4888412"/>
              <a:ext cx="9220843" cy="19864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9873" y="2261581"/>
            <a:ext cx="6446103" cy="1986406"/>
            <a:chOff x="829873" y="2261581"/>
            <a:chExt cx="6446103" cy="19864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300000">
              <a:off x="829873" y="2261581"/>
              <a:ext cx="6446103" cy="19864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300000">
            <a:off x="907107" y="1993078"/>
            <a:ext cx="6870407" cy="29768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80000">
            <a:off x="1802865" y="4595142"/>
            <a:ext cx="8694550" cy="296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66935" y="5551987"/>
            <a:ext cx="302564" cy="260205"/>
            <a:chOff x="9766935" y="5551987"/>
            <a:chExt cx="302564" cy="2602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620000">
              <a:off x="9766935" y="5551987"/>
              <a:ext cx="302564" cy="2602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9927" y="5112627"/>
            <a:ext cx="466667" cy="1990476"/>
            <a:chOff x="1379927" y="5112627"/>
            <a:chExt cx="466667" cy="19904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1420000">
              <a:off x="1379927" y="5112627"/>
              <a:ext cx="466667" cy="199047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58049" y="8008630"/>
            <a:ext cx="7889537" cy="141048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FA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9046" y="9690441"/>
            <a:ext cx="2041637" cy="4162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57969" y="9684846"/>
            <a:ext cx="5797979" cy="4266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9048" y="9561905"/>
            <a:ext cx="17047619" cy="161905"/>
            <a:chOff x="619048" y="9561905"/>
            <a:chExt cx="17047619" cy="1619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48144" y="565904"/>
            <a:ext cx="8317375" cy="8347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8754" y="564285"/>
            <a:ext cx="2681699" cy="5649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15094" y="3864690"/>
            <a:ext cx="6703146" cy="1110594"/>
            <a:chOff x="5715094" y="3864690"/>
            <a:chExt cx="6703146" cy="11105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5094" y="3864690"/>
              <a:ext cx="6703146" cy="111059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10277" y="4552333"/>
            <a:ext cx="11197826" cy="301491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68183" y="3722166"/>
            <a:ext cx="6410496" cy="16496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59751" y="4344075"/>
            <a:ext cx="176540" cy="151825"/>
            <a:chOff x="11959751" y="4344075"/>
            <a:chExt cx="176540" cy="1518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959751" y="4344075"/>
              <a:ext cx="176540" cy="1518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15094" y="3864690"/>
            <a:ext cx="360289" cy="1110594"/>
            <a:chOff x="5715094" y="3864690"/>
            <a:chExt cx="360289" cy="11105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15094" y="3864690"/>
              <a:ext cx="360289" cy="11105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9620276" y="1944440"/>
            <a:ext cx="6305524" cy="6551860"/>
            <a:chOff x="6015946" y="5521945"/>
            <a:chExt cx="6305524" cy="29771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5946" y="5521945"/>
              <a:ext cx="6305524" cy="2977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20276" y="1944440"/>
            <a:ext cx="6294048" cy="639573"/>
            <a:chOff x="6015946" y="5521945"/>
            <a:chExt cx="6305524" cy="6395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5946" y="5521945"/>
              <a:ext cx="6305524" cy="6395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9048" y="592036"/>
            <a:ext cx="17047619" cy="798440"/>
            <a:chOff x="619048" y="592036"/>
            <a:chExt cx="17047619" cy="7984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9048" y="592036"/>
            <a:ext cx="612698" cy="798440"/>
            <a:chOff x="619048" y="592036"/>
            <a:chExt cx="612698" cy="7984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9046" y="9690441"/>
            <a:ext cx="2041637" cy="41629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49646" y="9681960"/>
            <a:ext cx="1437799" cy="42965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523080" y="2207083"/>
            <a:ext cx="153727" cy="132205"/>
            <a:chOff x="11930226" y="5784588"/>
            <a:chExt cx="153727" cy="13220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930226" y="5784588"/>
              <a:ext cx="153727" cy="13220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620276" y="3894327"/>
            <a:ext cx="6305524" cy="639573"/>
            <a:chOff x="12634988" y="6719283"/>
            <a:chExt cx="4224003" cy="63957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34988" y="6719283"/>
              <a:ext cx="4224003" cy="63957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507109" y="7807658"/>
            <a:ext cx="2062405" cy="688642"/>
            <a:chOff x="2535587" y="7025369"/>
            <a:chExt cx="2062405" cy="688642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35587" y="7025369"/>
              <a:ext cx="2062405" cy="688642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1836" y="643561"/>
            <a:ext cx="566413" cy="798985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619048" y="9561905"/>
            <a:ext cx="17047619" cy="161905"/>
            <a:chOff x="619048" y="9561905"/>
            <a:chExt cx="17047619" cy="161905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2994097" y="1975036"/>
            <a:ext cx="5088430" cy="5623844"/>
          </a:xfrm>
          <a:prstGeom prst="rect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47625">
            <a:solidFill>
              <a:srgbClr val="353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818324" y="3021568"/>
            <a:ext cx="116570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벽돌 깨기</a:t>
            </a:r>
            <a:endParaRPr lang="ko-KR" altLang="en-US" dirty="0">
              <a:solidFill>
                <a:srgbClr val="6B6B6B"/>
              </a:solidFill>
              <a:latin typeface="Rockwell" panose="02060603020205020403" pitchFamily="18" charset="0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97553" y="2051437"/>
            <a:ext cx="3968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3636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주제</a:t>
            </a:r>
            <a:endParaRPr lang="ko-KR" altLang="en-US" sz="2000" b="1" dirty="0">
              <a:solidFill>
                <a:srgbClr val="3636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82" name="그룹 1016"/>
          <p:cNvGrpSpPr/>
          <p:nvPr/>
        </p:nvGrpSpPr>
        <p:grpSpPr>
          <a:xfrm>
            <a:off x="15523080" y="4156970"/>
            <a:ext cx="153727" cy="132205"/>
            <a:chOff x="16476375" y="5784588"/>
            <a:chExt cx="153727" cy="132205"/>
          </a:xfrm>
        </p:grpSpPr>
        <p:pic>
          <p:nvPicPr>
            <p:cNvPr id="85" name="Object 6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6476375" y="5784588"/>
              <a:ext cx="153727" cy="132205"/>
            </a:xfrm>
            <a:prstGeom prst="rect">
              <a:avLst/>
            </a:prstGeom>
          </p:spPr>
        </p:pic>
      </p:grpSp>
      <p:sp>
        <p:nvSpPr>
          <p:cNvPr id="87" name="TextBox 86"/>
          <p:cNvSpPr txBox="1"/>
          <p:nvPr/>
        </p:nvSpPr>
        <p:spPr>
          <a:xfrm>
            <a:off x="9818324" y="3970527"/>
            <a:ext cx="3968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3636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구현</a:t>
            </a:r>
            <a:endParaRPr lang="ko-KR" altLang="en-US" sz="2000" b="1" dirty="0">
              <a:solidFill>
                <a:srgbClr val="3636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797553" y="5101854"/>
            <a:ext cx="5858483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▶ 벽돌</a:t>
            </a:r>
            <a:endParaRPr lang="en-US" altLang="ko-KR" sz="1600" dirty="0" smtClean="0">
              <a:solidFill>
                <a:srgbClr val="6B6B6B"/>
              </a:solidFill>
              <a:latin typeface="Rockwell" panose="02060603020205020403" pitchFamily="18" charset="0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Rows 5 / </a:t>
            </a:r>
            <a:r>
              <a:rPr lang="en-US" altLang="ko-KR" sz="1600" dirty="0" err="1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Colums</a:t>
            </a:r>
            <a:r>
              <a:rPr lang="en-US" altLang="ko-KR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 10 </a:t>
            </a:r>
            <a:r>
              <a:rPr lang="ko-KR" altLang="en-US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총 </a:t>
            </a:r>
            <a:r>
              <a:rPr lang="en-US" altLang="ko-KR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50</a:t>
            </a:r>
            <a:r>
              <a:rPr lang="ko-KR" altLang="en-US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개</a:t>
            </a:r>
            <a:endParaRPr lang="en-US" altLang="ko-KR" sz="1600" dirty="0" smtClean="0">
              <a:solidFill>
                <a:srgbClr val="6B6B6B"/>
              </a:solidFill>
              <a:latin typeface="Rockwell" panose="02060603020205020403" pitchFamily="18" charset="0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줄마다 색깔을 달리하고 획득 점수를  다르게 함 </a:t>
            </a:r>
            <a:endParaRPr lang="en-US" altLang="ko-KR" sz="1600" dirty="0">
              <a:solidFill>
                <a:srgbClr val="6B6B6B"/>
              </a:solidFill>
              <a:latin typeface="Rockwell" panose="02060603020205020403" pitchFamily="18" charset="0"/>
              <a:ea typeface="HY견고딕" panose="02030600000101010101" pitchFamily="18" charset="-127"/>
            </a:endParaRPr>
          </a:p>
          <a:p>
            <a:endParaRPr lang="en-US" altLang="ko-KR" sz="1600" dirty="0" smtClean="0">
              <a:solidFill>
                <a:srgbClr val="6B6B6B"/>
              </a:solidFill>
              <a:latin typeface="Rockwell" panose="02060603020205020403" pitchFamily="18" charset="0"/>
              <a:ea typeface="HY견고딕" panose="02030600000101010101" pitchFamily="18" charset="-127"/>
            </a:endParaRPr>
          </a:p>
          <a:p>
            <a:r>
              <a:rPr lang="ko-KR" altLang="en-US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▶ 공</a:t>
            </a:r>
            <a:endParaRPr lang="en-US" altLang="ko-KR" sz="1600" dirty="0" smtClean="0">
              <a:solidFill>
                <a:srgbClr val="6B6B6B"/>
              </a:solidFill>
              <a:latin typeface="Rockwell" panose="02060603020205020403" pitchFamily="18" charset="0"/>
              <a:ea typeface="HY견고딕" panose="02030600000101010101" pitchFamily="18" charset="-127"/>
            </a:endParaRPr>
          </a:p>
          <a:p>
            <a:r>
              <a:rPr lang="en-US" altLang="ko-KR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- </a:t>
            </a:r>
            <a:r>
              <a:rPr lang="ko-KR" altLang="en-US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동그란 공을 만들려고 했으나 네모 공이 됨</a:t>
            </a:r>
            <a:endParaRPr lang="en-US" altLang="ko-KR" sz="1600" dirty="0" smtClean="0">
              <a:solidFill>
                <a:srgbClr val="6B6B6B"/>
              </a:solidFill>
              <a:latin typeface="Rockwell" panose="02060603020205020403" pitchFamily="18" charset="0"/>
              <a:ea typeface="HY견고딕" panose="02030600000101010101" pitchFamily="18" charset="-127"/>
            </a:endParaRPr>
          </a:p>
          <a:p>
            <a:endParaRPr lang="en-US" altLang="ko-KR" sz="1600" dirty="0">
              <a:solidFill>
                <a:srgbClr val="6B6B6B"/>
              </a:solidFill>
              <a:latin typeface="Rockwell" panose="02060603020205020403" pitchFamily="18" charset="0"/>
              <a:ea typeface="HY견고딕" panose="02030600000101010101" pitchFamily="18" charset="-127"/>
            </a:endParaRPr>
          </a:p>
          <a:p>
            <a:endParaRPr lang="en-US" altLang="ko-KR" sz="1600" dirty="0" smtClean="0">
              <a:solidFill>
                <a:srgbClr val="6B6B6B"/>
              </a:solidFill>
              <a:latin typeface="Rockwell" panose="02060603020205020403" pitchFamily="18" charset="0"/>
              <a:ea typeface="HY견고딕" panose="02030600000101010101" pitchFamily="18" charset="-127"/>
            </a:endParaRPr>
          </a:p>
          <a:p>
            <a:r>
              <a:rPr lang="ko-KR" altLang="en-US" sz="1600" dirty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▶ </a:t>
            </a:r>
            <a:r>
              <a:rPr lang="ko-KR" altLang="en-US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바</a:t>
            </a:r>
            <a:endParaRPr lang="en-US" altLang="ko-KR" sz="1600" dirty="0" smtClean="0">
              <a:solidFill>
                <a:srgbClr val="6B6B6B"/>
              </a:solidFill>
              <a:latin typeface="Rockwell" panose="02060603020205020403" pitchFamily="18" charset="0"/>
              <a:ea typeface="HY견고딕" panose="02030600000101010101" pitchFamily="18" charset="-127"/>
            </a:endParaRPr>
          </a:p>
          <a:p>
            <a:r>
              <a:rPr lang="en-US" altLang="ko-KR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-  </a:t>
            </a:r>
            <a:r>
              <a:rPr lang="ko-KR" altLang="en-US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좌우로 </a:t>
            </a:r>
            <a:r>
              <a:rPr lang="ko-KR" altLang="en-US" sz="1600" dirty="0" err="1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이동가능</a:t>
            </a:r>
            <a:r>
              <a:rPr lang="ko-KR" altLang="en-US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 </a:t>
            </a:r>
            <a:endParaRPr lang="ko-KR" altLang="en-US" sz="1600" dirty="0">
              <a:solidFill>
                <a:srgbClr val="6B6B6B"/>
              </a:solidFill>
              <a:latin typeface="Rockwell" panose="02060603020205020403" pitchFamily="18" charset="0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1600" y="673721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소개</a:t>
            </a:r>
            <a:endParaRPr lang="ko-KR" altLang="en-US" sz="3200" b="1" dirty="0">
              <a:solidFill>
                <a:srgbClr val="33333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6536" y="796731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최종 구현 화면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34988" y="5521945"/>
            <a:ext cx="4224003" cy="2977106"/>
            <a:chOff x="12634988" y="5521945"/>
            <a:chExt cx="4224003" cy="29771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34988" y="5521945"/>
              <a:ext cx="4224003" cy="29771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34988" y="5524500"/>
            <a:ext cx="4224003" cy="639573"/>
            <a:chOff x="12628061" y="5534880"/>
            <a:chExt cx="4224003" cy="6395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8061" y="5534880"/>
              <a:ext cx="4224003" cy="6395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15946" y="5521945"/>
            <a:ext cx="6305524" cy="2977106"/>
            <a:chOff x="6015946" y="5521945"/>
            <a:chExt cx="6305524" cy="29771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5946" y="5521945"/>
              <a:ext cx="6305524" cy="2977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5946" y="5521945"/>
            <a:ext cx="6305524" cy="639573"/>
            <a:chOff x="6015946" y="5521945"/>
            <a:chExt cx="6305524" cy="6395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5946" y="5521945"/>
              <a:ext cx="6305524" cy="6395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78067" y="2488956"/>
            <a:ext cx="4980923" cy="2672949"/>
            <a:chOff x="11878067" y="2488956"/>
            <a:chExt cx="4980923" cy="26729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78067" y="2488956"/>
              <a:ext cx="4980923" cy="26729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78067" y="2488956"/>
            <a:ext cx="4980923" cy="639573"/>
            <a:chOff x="11878067" y="2488956"/>
            <a:chExt cx="4980923" cy="6395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78067" y="2488956"/>
              <a:ext cx="4980923" cy="6395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5946" y="2488956"/>
            <a:ext cx="5562303" cy="2672949"/>
            <a:chOff x="6015946" y="2488956"/>
            <a:chExt cx="5562303" cy="26729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5946" y="2488956"/>
              <a:ext cx="5562303" cy="26729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9048" y="592036"/>
            <a:ext cx="17047619" cy="798440"/>
            <a:chOff x="619048" y="592036"/>
            <a:chExt cx="17047619" cy="7984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9048" y="592036"/>
            <a:ext cx="612698" cy="798440"/>
            <a:chOff x="619048" y="592036"/>
            <a:chExt cx="612698" cy="7984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9046" y="9690441"/>
            <a:ext cx="2041637" cy="41629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749646" y="9681960"/>
            <a:ext cx="1437799" cy="42965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461532" y="2751599"/>
            <a:ext cx="153727" cy="132205"/>
            <a:chOff x="16461532" y="2751599"/>
            <a:chExt cx="153727" cy="13220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6461532" y="2751599"/>
              <a:ext cx="153727" cy="13220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49593" y="2487616"/>
            <a:ext cx="1906926" cy="74465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132106" y="3366624"/>
            <a:ext cx="831647" cy="312243"/>
            <a:chOff x="12132106" y="3366624"/>
            <a:chExt cx="831647" cy="3122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32106" y="3366624"/>
              <a:ext cx="831647" cy="31224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86786" y="3296981"/>
            <a:ext cx="968822" cy="52192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984935" y="3236178"/>
            <a:ext cx="3304784" cy="62987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96821" y="3659130"/>
            <a:ext cx="2707326" cy="90409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132106" y="4552114"/>
            <a:ext cx="831647" cy="312243"/>
            <a:chOff x="12132106" y="4552114"/>
            <a:chExt cx="831647" cy="31224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32106" y="4552114"/>
              <a:ext cx="831647" cy="31224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091435" y="4482468"/>
            <a:ext cx="962717" cy="52192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984935" y="4435539"/>
            <a:ext cx="3515431" cy="62576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930226" y="5784588"/>
            <a:ext cx="153727" cy="132205"/>
            <a:chOff x="11930226" y="5784588"/>
            <a:chExt cx="153727" cy="13220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1930226" y="5784588"/>
              <a:ext cx="153727" cy="13220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186361" y="5520605"/>
            <a:ext cx="2269411" cy="80744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268872" y="6380565"/>
            <a:ext cx="831647" cy="312243"/>
            <a:chOff x="6268872" y="6380565"/>
            <a:chExt cx="831647" cy="31224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68872" y="6380565"/>
              <a:ext cx="831647" cy="312243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214040" y="6310922"/>
            <a:ext cx="968793" cy="52192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132675" y="6263928"/>
            <a:ext cx="3443269" cy="91434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268872" y="7110183"/>
            <a:ext cx="831647" cy="312243"/>
            <a:chOff x="6268872" y="7110183"/>
            <a:chExt cx="831647" cy="31224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68872" y="7110183"/>
              <a:ext cx="831647" cy="31224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218678" y="7040543"/>
            <a:ext cx="962717" cy="521926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121704" y="6985833"/>
            <a:ext cx="2855784" cy="636965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121704" y="7428719"/>
            <a:ext cx="2687603" cy="63445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121704" y="7851700"/>
            <a:ext cx="4596269" cy="6362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476375" y="5784588"/>
            <a:ext cx="153727" cy="132205"/>
            <a:chOff x="16476375" y="5784588"/>
            <a:chExt cx="153727" cy="13220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6476375" y="5784588"/>
              <a:ext cx="153727" cy="13220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634988" y="6719283"/>
            <a:ext cx="4224003" cy="639573"/>
            <a:chOff x="12634988" y="6719283"/>
            <a:chExt cx="4224003" cy="63957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34988" y="6719283"/>
              <a:ext cx="4224003" cy="63957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476375" y="6974499"/>
            <a:ext cx="153727" cy="132205"/>
            <a:chOff x="16476375" y="6974499"/>
            <a:chExt cx="153727" cy="13220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6476375" y="6974499"/>
              <a:ext cx="153727" cy="132205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812087" y="6701518"/>
            <a:ext cx="1744783" cy="76428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912689" y="7966682"/>
            <a:ext cx="285714" cy="285688"/>
            <a:chOff x="12912689" y="7966682"/>
            <a:chExt cx="285714" cy="285688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912689" y="7966682"/>
              <a:ext cx="285714" cy="28568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015946" y="2488956"/>
            <a:ext cx="5562303" cy="639573"/>
            <a:chOff x="6015946" y="2488956"/>
            <a:chExt cx="5562303" cy="639573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015946" y="2488956"/>
              <a:ext cx="5562303" cy="63957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910168" y="7550183"/>
            <a:ext cx="285714" cy="283538"/>
            <a:chOff x="12910168" y="7550183"/>
            <a:chExt cx="285714" cy="283538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910168" y="7550183"/>
              <a:ext cx="285714" cy="283538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264795" y="7491436"/>
            <a:ext cx="3243224" cy="487224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264795" y="7909010"/>
            <a:ext cx="3130986" cy="487224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2344263" y="8617746"/>
            <a:ext cx="2062405" cy="688642"/>
            <a:chOff x="2535587" y="7025369"/>
            <a:chExt cx="2062405" cy="688642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535587" y="7025369"/>
              <a:ext cx="2062405" cy="688642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286000" y="8437872"/>
            <a:ext cx="2251943" cy="1201428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1180790" y="2751599"/>
            <a:ext cx="153727" cy="132205"/>
            <a:chOff x="11180790" y="2751599"/>
            <a:chExt cx="153727" cy="132205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1180790" y="2751599"/>
              <a:ext cx="153727" cy="132205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6186361" y="2497135"/>
            <a:ext cx="1640050" cy="744659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6344771" y="3771567"/>
            <a:ext cx="4376259" cy="1286554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78441" y="588123"/>
            <a:ext cx="1714370" cy="926332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691836" y="643561"/>
            <a:ext cx="566413" cy="798985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6318247" y="3329441"/>
            <a:ext cx="4120754" cy="630621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619048" y="9561905"/>
            <a:ext cx="17047619" cy="161905"/>
            <a:chOff x="619048" y="9561905"/>
            <a:chExt cx="17047619" cy="161905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674097" y="2019246"/>
            <a:ext cx="5088430" cy="6120070"/>
          </a:xfrm>
          <a:prstGeom prst="rect">
            <a:avLst/>
          </a:prstGeom>
          <a:blipFill dpi="0" rotWithShape="1"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47625">
            <a:solidFill>
              <a:srgbClr val="353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780687" y="6269002"/>
            <a:ext cx="1074333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벽돌 깨기</a:t>
            </a:r>
            <a:endParaRPr lang="ko-KR" altLang="en-US" sz="1600" dirty="0">
              <a:solidFill>
                <a:srgbClr val="6B6B6B"/>
              </a:solidFill>
              <a:latin typeface="Rockwell" panose="02060603020205020403" pitchFamily="18" charset="0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80687" y="5638664"/>
            <a:ext cx="3968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3636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주제</a:t>
            </a:r>
            <a:endParaRPr lang="ko-KR" altLang="en-US" sz="2000" b="1" dirty="0">
              <a:solidFill>
                <a:srgbClr val="3636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810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9810" y="2981948"/>
            <a:ext cx="6386897" cy="6276069"/>
            <a:chOff x="11279810" y="2981948"/>
            <a:chExt cx="6386897" cy="62760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9810" y="2981948"/>
            <a:ext cx="6386897" cy="639573"/>
            <a:chOff x="11279810" y="2981948"/>
            <a:chExt cx="6386897" cy="6395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79810" y="7214672"/>
            <a:ext cx="6386897" cy="639573"/>
            <a:chOff x="11279810" y="7214672"/>
            <a:chExt cx="6386897" cy="6395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9048" y="592036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592036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9046" y="9690441"/>
            <a:ext cx="2041637" cy="4162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81408" y="9684846"/>
            <a:ext cx="1387332" cy="4238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535048" y="3873947"/>
            <a:ext cx="1190476" cy="312243"/>
            <a:chOff x="11535048" y="3873947"/>
            <a:chExt cx="1190476" cy="3122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35048" y="3873947"/>
              <a:ext cx="1190476" cy="31224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01982" y="3806227"/>
            <a:ext cx="1142242" cy="51469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37739" y="3764287"/>
            <a:ext cx="3204203" cy="6081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535048" y="4378709"/>
            <a:ext cx="762698" cy="312243"/>
            <a:chOff x="11535048" y="4378709"/>
            <a:chExt cx="762698" cy="3122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35048" y="4378709"/>
              <a:ext cx="762698" cy="3122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65668" y="4310989"/>
            <a:ext cx="911309" cy="5128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25497" y="4262149"/>
            <a:ext cx="3035298" cy="6199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535048" y="4874581"/>
            <a:ext cx="762698" cy="312243"/>
            <a:chOff x="11535048" y="4874581"/>
            <a:chExt cx="762698" cy="3122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35048" y="4874581"/>
              <a:ext cx="762698" cy="31224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68982" y="4809436"/>
            <a:ext cx="897690" cy="50955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12421" y="4767154"/>
            <a:ext cx="2972708" cy="60034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535048" y="5369819"/>
            <a:ext cx="762698" cy="312243"/>
            <a:chOff x="11535048" y="5369819"/>
            <a:chExt cx="762698" cy="3122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35048" y="5369819"/>
              <a:ext cx="762698" cy="31224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62954" y="5305046"/>
            <a:ext cx="897690" cy="50880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20383" y="5259483"/>
            <a:ext cx="3200260" cy="62191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535048" y="5875577"/>
            <a:ext cx="1285714" cy="312243"/>
            <a:chOff x="11535048" y="5875577"/>
            <a:chExt cx="1285714" cy="3122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535048" y="5875577"/>
              <a:ext cx="1285714" cy="31224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37411" y="5807865"/>
            <a:ext cx="1348118" cy="51469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867306" y="5767570"/>
            <a:ext cx="2487355" cy="89296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535048" y="6673492"/>
            <a:ext cx="846952" cy="312243"/>
            <a:chOff x="11535048" y="6673492"/>
            <a:chExt cx="846952" cy="31224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535048" y="6673492"/>
              <a:ext cx="846952" cy="31224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592316" y="6605770"/>
            <a:ext cx="815756" cy="51288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414316" y="6573289"/>
            <a:ext cx="1210384" cy="60947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451659" y="7893345"/>
            <a:ext cx="5738954" cy="130087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7275423" y="7467792"/>
            <a:ext cx="153727" cy="132205"/>
            <a:chOff x="17275423" y="7467792"/>
            <a:chExt cx="153727" cy="13220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439773" y="7211154"/>
            <a:ext cx="1817250" cy="75447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27202" y="1587087"/>
            <a:ext cx="13082822" cy="129640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7271083" y="3235068"/>
            <a:ext cx="153727" cy="132205"/>
            <a:chOff x="17271083" y="3235068"/>
            <a:chExt cx="153727" cy="13220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435392" y="2972697"/>
            <a:ext cx="1391297" cy="763211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67669" y="592161"/>
            <a:ext cx="4842266" cy="92161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20188" y="649790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56190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19048" y="2981948"/>
            <a:ext cx="10352381" cy="6276069"/>
            <a:chOff x="619048" y="2981948"/>
            <a:chExt cx="10352381" cy="627606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9048" y="2981948"/>
              <a:ext cx="10352381" cy="62760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58048" y="4579874"/>
            <a:ext cx="6984396" cy="1396879"/>
            <a:chOff x="9258048" y="4579874"/>
            <a:chExt cx="6984396" cy="13968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7026" y="3972610"/>
              <a:ext cx="13968793" cy="279375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58048" y="4579874"/>
              <a:ext cx="6984396" cy="13968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58048" y="5973094"/>
            <a:ext cx="6984396" cy="1396879"/>
            <a:chOff x="9258048" y="5973094"/>
            <a:chExt cx="6984396" cy="13968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7026" y="5365831"/>
              <a:ext cx="13968793" cy="279375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58048" y="5973094"/>
              <a:ext cx="6984396" cy="13968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58048" y="7366799"/>
            <a:ext cx="6984396" cy="1396879"/>
            <a:chOff x="9258048" y="7366799"/>
            <a:chExt cx="6984396" cy="13968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7026" y="6759535"/>
              <a:ext cx="13968793" cy="279375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58048" y="7366799"/>
              <a:ext cx="6984396" cy="13968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35556" y="7366799"/>
            <a:ext cx="6984396" cy="1396879"/>
            <a:chOff x="2235556" y="7366799"/>
            <a:chExt cx="6984396" cy="13968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65466" y="6759535"/>
              <a:ext cx="13968793" cy="279375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5556" y="7366799"/>
              <a:ext cx="6984396" cy="13968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35556" y="5969920"/>
            <a:ext cx="6984396" cy="1396879"/>
            <a:chOff x="2235556" y="5969920"/>
            <a:chExt cx="6984396" cy="13968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65466" y="5362656"/>
              <a:ext cx="13968793" cy="279375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5556" y="5969920"/>
              <a:ext cx="6984396" cy="13968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35556" y="4573040"/>
            <a:ext cx="6984396" cy="1396879"/>
            <a:chOff x="2235556" y="4573040"/>
            <a:chExt cx="6984396" cy="139687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65466" y="3965777"/>
              <a:ext cx="13968793" cy="279375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5556" y="4573040"/>
              <a:ext cx="6984396" cy="139687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-178521" y="1657390"/>
            <a:ext cx="16833239" cy="2656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0" kern="0" spc="700" dirty="0" smtClean="0">
                <a:solidFill>
                  <a:srgbClr val="FF6833"/>
                </a:solidFill>
                <a:latin typeface="KHNPHandotum Bold" pitchFamily="34" charset="0"/>
                <a:cs typeface="KHNPHandotum Bold" pitchFamily="34" charset="0"/>
              </a:rPr>
              <a:t>목차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-113481" y="9524"/>
            <a:ext cx="18551576" cy="973333"/>
            <a:chOff x="-113481" y="9524"/>
            <a:chExt cx="18551576" cy="97333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0" y="9524"/>
              <a:ext cx="18438095" cy="617143"/>
              <a:chOff x="0" y="9524"/>
              <a:chExt cx="18438095" cy="61714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-9178766" y="-258766"/>
                <a:ext cx="36876190" cy="1234286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0">
                <a:off x="0" y="9524"/>
                <a:ext cx="18438095" cy="61714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113481" y="365714"/>
              <a:ext cx="18438095" cy="617143"/>
              <a:chOff x="-113481" y="365714"/>
              <a:chExt cx="18438095" cy="61714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-9292246" y="97425"/>
                <a:ext cx="36876190" cy="1234286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0">
                <a:off x="-113481" y="365714"/>
                <a:ext cx="18438095" cy="61714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618863" y="4779902"/>
            <a:ext cx="923810" cy="933401"/>
            <a:chOff x="2618863" y="4779902"/>
            <a:chExt cx="923810" cy="93340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618863" y="4789494"/>
              <a:ext cx="923786" cy="923786"/>
              <a:chOff x="2618863" y="4789494"/>
              <a:chExt cx="923786" cy="92378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217266" y="4387897"/>
                <a:ext cx="1847572" cy="1847572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18863" y="4789494"/>
                <a:ext cx="923786" cy="923786"/>
              </a:xfrm>
              <a:prstGeom prst="rect">
                <a:avLst/>
              </a:prstGeom>
            </p:spPr>
          </p:pic>
        </p:grpSp>
        <p:sp>
          <p:nvSpPr>
            <p:cNvPr id="45" name="Object 45"/>
            <p:cNvSpPr txBox="1"/>
            <p:nvPr/>
          </p:nvSpPr>
          <p:spPr>
            <a:xfrm>
              <a:off x="2731203" y="4779902"/>
              <a:ext cx="701547" cy="12353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600" kern="0" spc="-100" dirty="0" smtClean="0">
                  <a:solidFill>
                    <a:srgbClr val="FFFFFF"/>
                  </a:solidFill>
                  <a:latin typeface="Noto Sans CJK KR Black" pitchFamily="34" charset="0"/>
                  <a:cs typeface="Noto Sans CJK KR Black" pitchFamily="34" charset="0"/>
                </a:rPr>
                <a:t>1</a:t>
              </a:r>
              <a:endParaRPr lang="en-US" dirty="0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908933" y="5037048"/>
            <a:ext cx="7865167" cy="7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100" dirty="0" smtClean="0">
                <a:solidFill>
                  <a:srgbClr val="FFFFFF"/>
                </a:solidFill>
                <a:latin typeface="Pretendard Light" pitchFamily="34" charset="0"/>
                <a:cs typeface="Pretendard Light" pitchFamily="34" charset="0"/>
              </a:rPr>
              <a:t>스쿠버 다이빙의 </a:t>
            </a:r>
            <a:r>
              <a:rPr lang="en-US" sz="2800" kern="0" spc="1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기본 개념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2618863" y="6218719"/>
            <a:ext cx="923810" cy="923810"/>
            <a:chOff x="2618863" y="6218719"/>
            <a:chExt cx="923810" cy="92381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2618863" y="6218719"/>
              <a:ext cx="923786" cy="923786"/>
              <a:chOff x="2618863" y="6218719"/>
              <a:chExt cx="923786" cy="923786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217266" y="5817123"/>
                <a:ext cx="1847572" cy="1847572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18863" y="6218719"/>
                <a:ext cx="923786" cy="923786"/>
              </a:xfrm>
              <a:prstGeom prst="rect">
                <a:avLst/>
              </a:prstGeom>
            </p:spPr>
          </p:pic>
        </p:grpSp>
        <p:sp>
          <p:nvSpPr>
            <p:cNvPr id="53" name="Object 53"/>
            <p:cNvSpPr txBox="1"/>
            <p:nvPr/>
          </p:nvSpPr>
          <p:spPr>
            <a:xfrm>
              <a:off x="2731202" y="6226773"/>
              <a:ext cx="701547" cy="12353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600" kern="0" spc="-100" dirty="0" smtClean="0">
                  <a:solidFill>
                    <a:srgbClr val="FFFFFF"/>
                  </a:solidFill>
                  <a:latin typeface="Noto Sans CJK KR Black" pitchFamily="34" charset="0"/>
                  <a:cs typeface="Noto Sans CJK KR Black" pitchFamily="34" charset="0"/>
                </a:rPr>
                <a:t>2</a:t>
              </a:r>
              <a:endParaRPr lang="en-US" dirty="0"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3908933" y="6436476"/>
            <a:ext cx="7779453" cy="7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100" dirty="0" smtClean="0">
                <a:solidFill>
                  <a:srgbClr val="FFFFFF"/>
                </a:solidFill>
                <a:latin typeface="Pretendard Light" pitchFamily="34" charset="0"/>
                <a:cs typeface="Pretendard Light" pitchFamily="34" charset="0"/>
              </a:rPr>
              <a:t>스쿠버 다이빙</a:t>
            </a:r>
            <a:r>
              <a:rPr lang="en-US" sz="2800" kern="0" spc="1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 장비 소개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2618863" y="7576333"/>
            <a:ext cx="923810" cy="923810"/>
            <a:chOff x="2618863" y="7576333"/>
            <a:chExt cx="923810" cy="92381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2618863" y="7576333"/>
              <a:ext cx="923786" cy="923786"/>
              <a:chOff x="2618863" y="7576333"/>
              <a:chExt cx="923786" cy="92378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217266" y="7174737"/>
                <a:ext cx="1847572" cy="1847572"/>
              </a:xfrm>
              <a:prstGeom prst="rect">
                <a:avLst/>
              </a:prstGeom>
            </p:spPr>
          </p:pic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18863" y="7576333"/>
                <a:ext cx="923786" cy="923786"/>
              </a:xfrm>
              <a:prstGeom prst="rect">
                <a:avLst/>
              </a:prstGeom>
            </p:spPr>
          </p:pic>
        </p:grpSp>
        <p:sp>
          <p:nvSpPr>
            <p:cNvPr id="61" name="Object 61"/>
            <p:cNvSpPr txBox="1"/>
            <p:nvPr/>
          </p:nvSpPr>
          <p:spPr>
            <a:xfrm>
              <a:off x="2731205" y="7593209"/>
              <a:ext cx="701547" cy="12353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600" kern="0" spc="-100" dirty="0" smtClean="0">
                  <a:solidFill>
                    <a:srgbClr val="FFFFFF"/>
                  </a:solidFill>
                  <a:latin typeface="Noto Sans CJK KR Black" pitchFamily="34" charset="0"/>
                  <a:cs typeface="Noto Sans CJK KR Black" pitchFamily="34" charset="0"/>
                </a:rPr>
                <a:t>3</a:t>
              </a:r>
              <a:endParaRPr lang="en-US" dirty="0"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3908933" y="7793962"/>
            <a:ext cx="7865167" cy="7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1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부력 </a:t>
            </a:r>
            <a:r>
              <a:rPr lang="en-US" sz="2800" dirty="0" smtClean="0">
                <a:solidFill>
                  <a:srgbClr val="FFFFFF"/>
                </a:solidFill>
                <a:latin typeface="Pretendard Light" pitchFamily="34" charset="0"/>
                <a:cs typeface="Pretendard Light" pitchFamily="34" charset="0"/>
              </a:rPr>
              <a:t>개념과 이해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9583577" y="4795238"/>
            <a:ext cx="923810" cy="923810"/>
            <a:chOff x="9583577" y="4795238"/>
            <a:chExt cx="923810" cy="92381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83577" y="4795238"/>
              <a:ext cx="923786" cy="923786"/>
              <a:chOff x="9583577" y="4795238"/>
              <a:chExt cx="923786" cy="923786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81980" y="4393642"/>
                <a:ext cx="1847572" cy="1847572"/>
              </a:xfrm>
              <a:prstGeom prst="rect">
                <a:avLst/>
              </a:prstGeom>
            </p:spPr>
          </p:pic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83577" y="4795238"/>
                <a:ext cx="923786" cy="923786"/>
              </a:xfrm>
              <a:prstGeom prst="rect">
                <a:avLst/>
              </a:prstGeom>
            </p:spPr>
          </p:pic>
        </p:grpSp>
        <p:sp>
          <p:nvSpPr>
            <p:cNvPr id="69" name="Object 69"/>
            <p:cNvSpPr txBox="1"/>
            <p:nvPr/>
          </p:nvSpPr>
          <p:spPr>
            <a:xfrm>
              <a:off x="9669424" y="4803292"/>
              <a:ext cx="701547" cy="12353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600" kern="0" spc="-100" dirty="0" smtClean="0">
                  <a:solidFill>
                    <a:srgbClr val="FFFFFF"/>
                  </a:solidFill>
                  <a:latin typeface="Noto Sans CJK KR Black" pitchFamily="34" charset="0"/>
                  <a:cs typeface="Noto Sans CJK KR Black" pitchFamily="34" charset="0"/>
                </a:rPr>
                <a:t>4</a:t>
              </a:r>
              <a:endParaRPr lang="en-US" dirty="0"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10793714" y="5037048"/>
            <a:ext cx="7801618" cy="7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1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스쿠버 다이빙 </a:t>
            </a:r>
            <a:r>
              <a:rPr lang="en-US" sz="2800" kern="0" spc="100" dirty="0" smtClean="0">
                <a:solidFill>
                  <a:srgbClr val="FFFFFF"/>
                </a:solidFill>
                <a:latin typeface="Pretendard Light" pitchFamily="34" charset="0"/>
                <a:cs typeface="Pretendard Light" pitchFamily="34" charset="0"/>
              </a:rPr>
              <a:t>단계</a:t>
            </a:r>
            <a:endParaRPr lang="en-US" dirty="0"/>
          </a:p>
        </p:txBody>
      </p:sp>
      <p:grpSp>
        <p:nvGrpSpPr>
          <p:cNvPr id="1019" name="그룹 1019"/>
          <p:cNvGrpSpPr/>
          <p:nvPr/>
        </p:nvGrpSpPr>
        <p:grpSpPr>
          <a:xfrm>
            <a:off x="9583577" y="6201613"/>
            <a:ext cx="923810" cy="923810"/>
            <a:chOff x="9583577" y="6201613"/>
            <a:chExt cx="923810" cy="923810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9583577" y="6201613"/>
              <a:ext cx="923786" cy="923786"/>
              <a:chOff x="9583577" y="6201613"/>
              <a:chExt cx="923786" cy="923786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81980" y="5800017"/>
                <a:ext cx="1847572" cy="1847572"/>
              </a:xfrm>
              <a:prstGeom prst="rect">
                <a:avLst/>
              </a:prstGeom>
            </p:spPr>
          </p:pic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83577" y="6201613"/>
                <a:ext cx="923786" cy="923786"/>
              </a:xfrm>
              <a:prstGeom prst="rect">
                <a:avLst/>
              </a:prstGeom>
            </p:spPr>
          </p:pic>
        </p:grpSp>
        <p:sp>
          <p:nvSpPr>
            <p:cNvPr id="77" name="Object 77"/>
            <p:cNvSpPr txBox="1"/>
            <p:nvPr/>
          </p:nvSpPr>
          <p:spPr>
            <a:xfrm>
              <a:off x="9704719" y="6209667"/>
              <a:ext cx="701547" cy="12353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600" kern="0" spc="-100" dirty="0" smtClean="0">
                  <a:solidFill>
                    <a:srgbClr val="FFFFFF"/>
                  </a:solidFill>
                  <a:latin typeface="Noto Sans CJK KR Black" pitchFamily="34" charset="0"/>
                  <a:cs typeface="Noto Sans CJK KR Black" pitchFamily="34" charset="0"/>
                </a:rPr>
                <a:t>5</a:t>
              </a:r>
              <a:endParaRPr lang="en-US" dirty="0"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10793714" y="6436476"/>
            <a:ext cx="7801618" cy="7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100" dirty="0" smtClean="0">
                <a:solidFill>
                  <a:srgbClr val="FFFFFF"/>
                </a:solidFill>
                <a:latin typeface="Pretendard Light" pitchFamily="34" charset="0"/>
                <a:cs typeface="Pretendard Light" pitchFamily="34" charset="0"/>
              </a:rPr>
              <a:t>물에 </a:t>
            </a:r>
            <a:r>
              <a:rPr lang="en-US" sz="2800" kern="0" spc="1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들어가기 전에</a:t>
            </a:r>
            <a:endParaRPr lang="en-US" dirty="0"/>
          </a:p>
        </p:txBody>
      </p:sp>
      <p:grpSp>
        <p:nvGrpSpPr>
          <p:cNvPr id="1021" name="그룹 1021"/>
          <p:cNvGrpSpPr/>
          <p:nvPr/>
        </p:nvGrpSpPr>
        <p:grpSpPr>
          <a:xfrm>
            <a:off x="9583577" y="7576061"/>
            <a:ext cx="923810" cy="924581"/>
            <a:chOff x="9583577" y="7576061"/>
            <a:chExt cx="923810" cy="924581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583577" y="7576833"/>
              <a:ext cx="923786" cy="923786"/>
              <a:chOff x="9583577" y="7576833"/>
              <a:chExt cx="923786" cy="923786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81980" y="7175237"/>
                <a:ext cx="1847572" cy="1847572"/>
              </a:xfrm>
              <a:prstGeom prst="rect">
                <a:avLst/>
              </a:prstGeom>
            </p:spPr>
          </p:pic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83577" y="7576833"/>
                <a:ext cx="923786" cy="923786"/>
              </a:xfrm>
              <a:prstGeom prst="rect">
                <a:avLst/>
              </a:prstGeom>
            </p:spPr>
          </p:pic>
        </p:grpSp>
        <p:sp>
          <p:nvSpPr>
            <p:cNvPr id="85" name="Object 85"/>
            <p:cNvSpPr txBox="1"/>
            <p:nvPr/>
          </p:nvSpPr>
          <p:spPr>
            <a:xfrm>
              <a:off x="9695895" y="7576061"/>
              <a:ext cx="701547" cy="12353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600" kern="0" spc="-100" dirty="0" smtClean="0">
                  <a:solidFill>
                    <a:srgbClr val="FFFFFF"/>
                  </a:solidFill>
                  <a:latin typeface="Noto Sans CJK KR Black" pitchFamily="34" charset="0"/>
                  <a:cs typeface="Noto Sans CJK KR Black" pitchFamily="34" charset="0"/>
                </a:rPr>
                <a:t>6</a:t>
              </a:r>
              <a:endParaRPr lang="en-US" dirty="0"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10793714" y="7793962"/>
            <a:ext cx="7801618" cy="7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1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안전 주의사항</a:t>
            </a:r>
            <a:endParaRPr lang="en-US" dirty="0"/>
          </a:p>
        </p:txBody>
      </p:sp>
      <p:grpSp>
        <p:nvGrpSpPr>
          <p:cNvPr id="1023" name="그룹 1023"/>
          <p:cNvGrpSpPr/>
          <p:nvPr/>
        </p:nvGrpSpPr>
        <p:grpSpPr>
          <a:xfrm>
            <a:off x="15025201" y="-104762"/>
            <a:ext cx="1782363" cy="1884104"/>
            <a:chOff x="15025201" y="-104762"/>
            <a:chExt cx="1782363" cy="188410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25201" y="-104762"/>
              <a:ext cx="1782363" cy="1884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38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27038" y="631841"/>
            <a:ext cx="574256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3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ysClr val="windowText" lastClr="000000"/>
                </a:solidFill>
                <a:highlight>
                  <a:srgbClr val="DFE6F7"/>
                </a:highlight>
                <a:latin typeface="한컴 소망 B"/>
                <a:ea typeface="한컴 소망 B"/>
                <a:cs typeface="Cascadia Code"/>
              </a:rPr>
              <a:t>CONTENT</a:t>
            </a: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12750" y="1787073"/>
            <a:ext cx="395754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/>
          <p:cNvSpPr txBox="1"/>
          <p:nvPr/>
        </p:nvSpPr>
        <p:spPr>
          <a:xfrm>
            <a:off x="2518868" y="5561255"/>
            <a:ext cx="31799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450" b="1">
                <a:latin typeface="HY강M"/>
                <a:ea typeface="HY강M"/>
              </a:rPr>
              <a:t>프로그램 설명</a:t>
            </a:r>
            <a:r>
              <a:rPr lang="en-US" altLang="ko-KR" sz="3150">
                <a:latin typeface="HY강M"/>
                <a:ea typeface="HY강M"/>
              </a:rPr>
              <a:t>   </a:t>
            </a:r>
          </a:p>
        </p:txBody>
      </p:sp>
      <p:sp>
        <p:nvSpPr>
          <p:cNvPr id="37" name="타원 13"/>
          <p:cNvSpPr/>
          <p:nvPr/>
        </p:nvSpPr>
        <p:spPr>
          <a:xfrm>
            <a:off x="1600766" y="5434308"/>
            <a:ext cx="934785" cy="93478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250"/>
          </a:p>
        </p:txBody>
      </p:sp>
      <p:sp>
        <p:nvSpPr>
          <p:cNvPr id="38" name="TextBox 15"/>
          <p:cNvSpPr txBox="1"/>
          <p:nvPr/>
        </p:nvSpPr>
        <p:spPr>
          <a:xfrm>
            <a:off x="1826393" y="5630506"/>
            <a:ext cx="550151" cy="5309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850" b="1"/>
              <a:t>Ⅱ</a:t>
            </a:r>
            <a:endParaRPr lang="ko-KR" altLang="en-US" sz="2850" b="1"/>
          </a:p>
        </p:txBody>
      </p:sp>
      <p:grpSp>
        <p:nvGrpSpPr>
          <p:cNvPr id="45" name="그룹 28"/>
          <p:cNvGrpSpPr/>
          <p:nvPr/>
        </p:nvGrpSpPr>
        <p:grpSpPr>
          <a:xfrm>
            <a:off x="1600766" y="5403806"/>
            <a:ext cx="218210" cy="257436"/>
            <a:chOff x="456724" y="1752054"/>
            <a:chExt cx="145473" cy="171624"/>
          </a:xfrm>
        </p:grpSpPr>
        <p:sp>
          <p:nvSpPr>
            <p:cNvPr id="46" name="직사각형 29"/>
            <p:cNvSpPr/>
            <p:nvPr/>
          </p:nvSpPr>
          <p:spPr>
            <a:xfrm>
              <a:off x="456724" y="1752054"/>
              <a:ext cx="89683" cy="89962"/>
            </a:xfrm>
            <a:prstGeom prst="rect">
              <a:avLst/>
            </a:prstGeom>
            <a:noFill/>
            <a:ln w="28575">
              <a:solidFill>
                <a:srgbClr val="A0B4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250"/>
            </a:p>
          </p:txBody>
        </p:sp>
        <p:sp>
          <p:nvSpPr>
            <p:cNvPr id="47" name="직사각형 30"/>
            <p:cNvSpPr/>
            <p:nvPr/>
          </p:nvSpPr>
          <p:spPr>
            <a:xfrm flipH="1" flipV="1">
              <a:off x="511363" y="1801149"/>
              <a:ext cx="70090" cy="81734"/>
            </a:xfrm>
            <a:prstGeom prst="rect">
              <a:avLst/>
            </a:prstGeom>
            <a:noFill/>
            <a:ln w="28575">
              <a:solidFill>
                <a:srgbClr val="A0B4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250"/>
            </a:p>
          </p:txBody>
        </p:sp>
        <p:sp>
          <p:nvSpPr>
            <p:cNvPr id="48" name="직사각형 31"/>
            <p:cNvSpPr/>
            <p:nvPr/>
          </p:nvSpPr>
          <p:spPr>
            <a:xfrm flipH="1" flipV="1">
              <a:off x="556478" y="1877817"/>
              <a:ext cx="45719" cy="45861"/>
            </a:xfrm>
            <a:prstGeom prst="rect">
              <a:avLst/>
            </a:prstGeom>
            <a:noFill/>
            <a:ln w="28575">
              <a:solidFill>
                <a:srgbClr val="A0B4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250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471080" y="3787253"/>
            <a:ext cx="5133363" cy="972110"/>
            <a:chOff x="385407" y="2472446"/>
            <a:chExt cx="2967640" cy="648073"/>
          </a:xfrm>
        </p:grpSpPr>
        <p:sp>
          <p:nvSpPr>
            <p:cNvPr id="32" name="TextBox 10"/>
            <p:cNvSpPr txBox="1"/>
            <p:nvPr/>
          </p:nvSpPr>
          <p:spPr>
            <a:xfrm>
              <a:off x="972275" y="2597902"/>
              <a:ext cx="2380772" cy="4154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450" b="1">
                  <a:latin typeface="HY강M"/>
                  <a:ea typeface="HY강M"/>
                </a:rPr>
                <a:t>프로그램 제작 목적</a:t>
              </a:r>
            </a:p>
          </p:txBody>
        </p:sp>
        <p:sp>
          <p:nvSpPr>
            <p:cNvPr id="35" name="타원 1"/>
            <p:cNvSpPr/>
            <p:nvPr/>
          </p:nvSpPr>
          <p:spPr>
            <a:xfrm>
              <a:off x="385407" y="2513273"/>
              <a:ext cx="607246" cy="60724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950"/>
            </a:p>
          </p:txBody>
        </p:sp>
        <p:sp>
          <p:nvSpPr>
            <p:cNvPr id="36" name="TextBox 2"/>
            <p:cNvSpPr txBox="1"/>
            <p:nvPr/>
          </p:nvSpPr>
          <p:spPr>
            <a:xfrm>
              <a:off x="501272" y="2644067"/>
              <a:ext cx="421003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50" b="1"/>
                <a:t>Ⅰ</a:t>
              </a:r>
              <a:endParaRPr lang="ko-KR" altLang="en-US" sz="2850" b="1"/>
            </a:p>
          </p:txBody>
        </p:sp>
        <p:grpSp>
          <p:nvGrpSpPr>
            <p:cNvPr id="41" name="그룹 4"/>
            <p:cNvGrpSpPr/>
            <p:nvPr/>
          </p:nvGrpSpPr>
          <p:grpSpPr>
            <a:xfrm>
              <a:off x="409194" y="2472446"/>
              <a:ext cx="145473" cy="171624"/>
              <a:chOff x="456724" y="1752054"/>
              <a:chExt cx="145473" cy="171624"/>
            </a:xfrm>
            <a:solidFill>
              <a:schemeClr val="lt1"/>
            </a:solidFill>
          </p:grpSpPr>
          <p:sp>
            <p:nvSpPr>
              <p:cNvPr id="42" name="직사각형 23"/>
              <p:cNvSpPr/>
              <p:nvPr/>
            </p:nvSpPr>
            <p:spPr>
              <a:xfrm>
                <a:off x="456724" y="1752054"/>
                <a:ext cx="89683" cy="89962"/>
              </a:xfrm>
              <a:prstGeom prst="rect">
                <a:avLst/>
              </a:pr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950">
                  <a:solidFill>
                    <a:schemeClr val="dk1"/>
                  </a:solidFill>
                </a:endParaRPr>
              </a:p>
            </p:txBody>
          </p:sp>
          <p:sp>
            <p:nvSpPr>
              <p:cNvPr id="43" name="직사각형 25"/>
              <p:cNvSpPr/>
              <p:nvPr/>
            </p:nvSpPr>
            <p:spPr>
              <a:xfrm flipH="1" flipV="1">
                <a:off x="511363" y="1801149"/>
                <a:ext cx="70090" cy="81734"/>
              </a:xfrm>
              <a:prstGeom prst="rect">
                <a:avLst/>
              </a:pr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950">
                  <a:solidFill>
                    <a:schemeClr val="dk1"/>
                  </a:solidFill>
                </a:endParaRPr>
              </a:p>
            </p:txBody>
          </p:sp>
          <p:sp>
            <p:nvSpPr>
              <p:cNvPr id="44" name="직사각형 27"/>
              <p:cNvSpPr/>
              <p:nvPr/>
            </p:nvSpPr>
            <p:spPr>
              <a:xfrm flipH="1" flipV="1">
                <a:off x="556478" y="1877817"/>
                <a:ext cx="45719" cy="45861"/>
              </a:xfrm>
              <a:prstGeom prst="rect">
                <a:avLst/>
              </a:pr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950"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58" name="TextBox 11"/>
          <p:cNvSpPr txBox="1"/>
          <p:nvPr/>
        </p:nvSpPr>
        <p:spPr>
          <a:xfrm>
            <a:off x="11084241" y="3495740"/>
            <a:ext cx="5107551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ko-KR" altLang="en-US" sz="3750" b="1">
                <a:solidFill>
                  <a:srgbClr val="000000"/>
                </a:solidFill>
                <a:latin typeface="HY강M"/>
                <a:ea typeface="HY강M"/>
              </a:rPr>
              <a:t>프로그램 시연</a:t>
            </a:r>
            <a:r>
              <a:rPr lang="en-US" altLang="ko-KR" sz="3450" b="1">
                <a:solidFill>
                  <a:srgbClr val="000000"/>
                </a:solidFill>
                <a:latin typeface="HY강M"/>
                <a:ea typeface="HY강M"/>
              </a:rPr>
              <a:t>  </a:t>
            </a:r>
          </a:p>
        </p:txBody>
      </p:sp>
      <p:sp>
        <p:nvSpPr>
          <p:cNvPr id="59" name="타원 13"/>
          <p:cNvSpPr/>
          <p:nvPr/>
        </p:nvSpPr>
        <p:spPr>
          <a:xfrm>
            <a:off x="9609627" y="3368795"/>
            <a:ext cx="1501410" cy="934785"/>
          </a:xfrm>
          <a:prstGeom prst="ellipse">
            <a:avLst/>
          </a:prstGeom>
          <a:noFill/>
          <a:ln w="127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algn="ctr" defTabSz="1371600" latinLnBrk="1">
              <a:spcBef>
                <a:spcPct val="0"/>
              </a:spcBef>
              <a:defRPr/>
            </a:pPr>
            <a:endParaRPr lang="ko-KR" altLang="en-US" sz="255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0" name="TextBox 15"/>
          <p:cNvSpPr txBox="1"/>
          <p:nvPr/>
        </p:nvSpPr>
        <p:spPr>
          <a:xfrm>
            <a:off x="9863029" y="3564989"/>
            <a:ext cx="110609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71600" latinLnBrk="1">
              <a:spcBef>
                <a:spcPct val="0"/>
              </a:spcBef>
              <a:defRPr/>
            </a:pPr>
            <a:r>
              <a:rPr lang="ko-KR" altLang="ko-KR" sz="315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Ⅳ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1553558" y="7037010"/>
            <a:ext cx="5993861" cy="972110"/>
            <a:chOff x="385407" y="2472446"/>
            <a:chExt cx="2967641" cy="648073"/>
          </a:xfrm>
        </p:grpSpPr>
        <p:sp>
          <p:nvSpPr>
            <p:cNvPr id="66" name="TextBox 10"/>
            <p:cNvSpPr txBox="1"/>
            <p:nvPr/>
          </p:nvSpPr>
          <p:spPr>
            <a:xfrm>
              <a:off x="972276" y="2597904"/>
              <a:ext cx="238077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371600" latinLnBrk="1">
                <a:spcBef>
                  <a:spcPct val="0"/>
                </a:spcBef>
                <a:defRPr/>
              </a:pPr>
              <a:r>
                <a:rPr lang="ko-KR" altLang="en-US" sz="3600" b="1">
                  <a:solidFill>
                    <a:srgbClr val="000000"/>
                  </a:solidFill>
                  <a:latin typeface="HY강M"/>
                  <a:ea typeface="HY강M"/>
                </a:rPr>
                <a:t>클래스 소개 및 설명</a:t>
              </a:r>
            </a:p>
          </p:txBody>
        </p:sp>
        <p:sp>
          <p:nvSpPr>
            <p:cNvPr id="67" name="타원 1"/>
            <p:cNvSpPr/>
            <p:nvPr/>
          </p:nvSpPr>
          <p:spPr>
            <a:xfrm>
              <a:off x="385407" y="2513273"/>
              <a:ext cx="607246" cy="607246"/>
            </a:xfrm>
            <a:prstGeom prst="ellipse">
              <a:avLst/>
            </a:prstGeom>
            <a:noFill/>
            <a:ln w="1270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371600" latinLnBrk="1">
                <a:spcBef>
                  <a:spcPct val="0"/>
                </a:spcBef>
                <a:defRPr/>
              </a:pPr>
              <a:endParaRPr lang="ko-KR" altLang="en-US" sz="210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8" name="TextBox 2"/>
            <p:cNvSpPr txBox="1"/>
            <p:nvPr/>
          </p:nvSpPr>
          <p:spPr>
            <a:xfrm>
              <a:off x="501265" y="2644065"/>
              <a:ext cx="4210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371600" latinLnBrk="1">
                <a:spcBef>
                  <a:spcPct val="0"/>
                </a:spcBef>
                <a:defRPr/>
              </a:pPr>
              <a:r>
                <a:rPr lang="ko-KR" altLang="en-US" sz="3000" b="1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Ⅲ</a:t>
              </a:r>
            </a:p>
          </p:txBody>
        </p:sp>
        <p:grpSp>
          <p:nvGrpSpPr>
            <p:cNvPr id="69" name="그룹 4"/>
            <p:cNvGrpSpPr/>
            <p:nvPr/>
          </p:nvGrpSpPr>
          <p:grpSpPr>
            <a:xfrm>
              <a:off x="409194" y="2472446"/>
              <a:ext cx="145473" cy="171624"/>
              <a:chOff x="456724" y="1752054"/>
              <a:chExt cx="145473" cy="171624"/>
            </a:xfrm>
            <a:solidFill>
              <a:srgbClr val="FFFFFF">
                <a:alpha val="100000"/>
              </a:srgbClr>
            </a:solidFill>
          </p:grpSpPr>
          <p:sp>
            <p:nvSpPr>
              <p:cNvPr id="70" name="직사각형 23"/>
              <p:cNvSpPr/>
              <p:nvPr/>
            </p:nvSpPr>
            <p:spPr>
              <a:xfrm>
                <a:off x="456724" y="1752054"/>
                <a:ext cx="89683" cy="89962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28575" cap="flat" cmpd="sng" algn="ctr">
                <a:solidFill>
                  <a:srgbClr val="4472C4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algn="ctr" defTabSz="1371600" latinLnBrk="1">
                  <a:spcBef>
                    <a:spcPct val="0"/>
                  </a:spcBef>
                  <a:defRPr/>
                </a:pPr>
                <a:endParaRPr lang="ko-KR" altLang="en-US" sz="21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71" name="직사각형 25"/>
              <p:cNvSpPr/>
              <p:nvPr/>
            </p:nvSpPr>
            <p:spPr>
              <a:xfrm flipH="1" flipV="1">
                <a:off x="511363" y="1801149"/>
                <a:ext cx="70090" cy="81734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28575" cap="flat" cmpd="sng" algn="ctr">
                <a:solidFill>
                  <a:srgbClr val="4472C4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algn="ctr" defTabSz="1371600" latinLnBrk="1">
                  <a:spcBef>
                    <a:spcPct val="0"/>
                  </a:spcBef>
                  <a:defRPr/>
                </a:pPr>
                <a:endParaRPr lang="ko-KR" altLang="en-US" sz="21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72" name="직사각형 27"/>
              <p:cNvSpPr/>
              <p:nvPr/>
            </p:nvSpPr>
            <p:spPr>
              <a:xfrm flipH="1" flipV="1">
                <a:off x="556478" y="1877817"/>
                <a:ext cx="45719" cy="45861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28575" cap="flat" cmpd="sng" algn="ctr">
                <a:solidFill>
                  <a:srgbClr val="4472C4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algn="ctr" defTabSz="1371600" latinLnBrk="1">
                  <a:spcBef>
                    <a:spcPct val="0"/>
                  </a:spcBef>
                  <a:defRPr/>
                </a:pPr>
                <a:endParaRPr lang="ko-KR" altLang="en-US" sz="21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</p:grpSp>
      <p:grpSp>
        <p:nvGrpSpPr>
          <p:cNvPr id="73" name="그룹 72"/>
          <p:cNvGrpSpPr/>
          <p:nvPr/>
        </p:nvGrpSpPr>
        <p:grpSpPr>
          <a:xfrm>
            <a:off x="9791676" y="4767160"/>
            <a:ext cx="5993862" cy="972110"/>
            <a:chOff x="385407" y="2472446"/>
            <a:chExt cx="2967642" cy="648073"/>
          </a:xfrm>
        </p:grpSpPr>
        <p:sp>
          <p:nvSpPr>
            <p:cNvPr id="74" name="TextBox 10"/>
            <p:cNvSpPr txBox="1"/>
            <p:nvPr/>
          </p:nvSpPr>
          <p:spPr>
            <a:xfrm>
              <a:off x="972276" y="2597903"/>
              <a:ext cx="2380773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371600" latinLnBrk="1">
                <a:spcBef>
                  <a:spcPct val="0"/>
                </a:spcBef>
                <a:defRPr/>
              </a:pPr>
              <a:r>
                <a:rPr lang="ko-KR" altLang="en-US" sz="3600" b="1">
                  <a:solidFill>
                    <a:srgbClr val="000000"/>
                  </a:solidFill>
                  <a:latin typeface="HY강M"/>
                  <a:ea typeface="HY강M"/>
                </a:rPr>
                <a:t>계획서 변경 사항</a:t>
              </a:r>
            </a:p>
          </p:txBody>
        </p:sp>
        <p:sp>
          <p:nvSpPr>
            <p:cNvPr id="75" name="타원 1"/>
            <p:cNvSpPr/>
            <p:nvPr/>
          </p:nvSpPr>
          <p:spPr>
            <a:xfrm>
              <a:off x="385407" y="2513273"/>
              <a:ext cx="607246" cy="607246"/>
            </a:xfrm>
            <a:prstGeom prst="ellipse">
              <a:avLst/>
            </a:prstGeom>
            <a:noFill/>
            <a:ln w="1270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371600" latinLnBrk="1">
                <a:spcBef>
                  <a:spcPct val="0"/>
                </a:spcBef>
                <a:defRPr/>
              </a:pPr>
              <a:endParaRPr lang="ko-KR" altLang="en-US" sz="210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6" name="TextBox 2"/>
            <p:cNvSpPr txBox="1"/>
            <p:nvPr/>
          </p:nvSpPr>
          <p:spPr>
            <a:xfrm>
              <a:off x="501264" y="2644064"/>
              <a:ext cx="4210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371600" latinLnBrk="1">
                <a:spcBef>
                  <a:spcPct val="0"/>
                </a:spcBef>
                <a:defRPr/>
              </a:pPr>
              <a:r>
                <a:rPr lang="ko-KR" altLang="en-US" sz="3000" b="1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Ⅴ</a:t>
              </a:r>
            </a:p>
          </p:txBody>
        </p:sp>
        <p:grpSp>
          <p:nvGrpSpPr>
            <p:cNvPr id="77" name="그룹 4"/>
            <p:cNvGrpSpPr/>
            <p:nvPr/>
          </p:nvGrpSpPr>
          <p:grpSpPr>
            <a:xfrm>
              <a:off x="409194" y="2472446"/>
              <a:ext cx="145473" cy="171624"/>
              <a:chOff x="456724" y="1752054"/>
              <a:chExt cx="145473" cy="171624"/>
            </a:xfrm>
            <a:solidFill>
              <a:srgbClr val="FFFFFF">
                <a:alpha val="100000"/>
              </a:srgbClr>
            </a:solidFill>
          </p:grpSpPr>
          <p:sp>
            <p:nvSpPr>
              <p:cNvPr id="78" name="직사각형 23"/>
              <p:cNvSpPr/>
              <p:nvPr/>
            </p:nvSpPr>
            <p:spPr>
              <a:xfrm>
                <a:off x="456724" y="1752054"/>
                <a:ext cx="89683" cy="89962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28575" cap="flat" cmpd="sng" algn="ctr">
                <a:solidFill>
                  <a:srgbClr val="4472C4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algn="ctr" defTabSz="1371600" latinLnBrk="1">
                  <a:spcBef>
                    <a:spcPct val="0"/>
                  </a:spcBef>
                  <a:defRPr/>
                </a:pPr>
                <a:endParaRPr lang="ko-KR" altLang="en-US" sz="21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79" name="직사각형 25"/>
              <p:cNvSpPr/>
              <p:nvPr/>
            </p:nvSpPr>
            <p:spPr>
              <a:xfrm flipH="1" flipV="1">
                <a:off x="511363" y="1801149"/>
                <a:ext cx="70090" cy="81734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28575" cap="flat" cmpd="sng" algn="ctr">
                <a:solidFill>
                  <a:srgbClr val="4472C4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algn="ctr" defTabSz="1371600" latinLnBrk="1">
                  <a:spcBef>
                    <a:spcPct val="0"/>
                  </a:spcBef>
                  <a:defRPr/>
                </a:pPr>
                <a:endParaRPr lang="ko-KR" altLang="en-US" sz="21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80" name="직사각형 27"/>
              <p:cNvSpPr/>
              <p:nvPr/>
            </p:nvSpPr>
            <p:spPr>
              <a:xfrm flipH="1" flipV="1">
                <a:off x="556478" y="1877817"/>
                <a:ext cx="45719" cy="45861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28575" cap="flat" cmpd="sng" algn="ctr">
                <a:solidFill>
                  <a:srgbClr val="4472C4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algn="ctr" defTabSz="1371600" latinLnBrk="1">
                  <a:spcBef>
                    <a:spcPct val="0"/>
                  </a:spcBef>
                  <a:defRPr/>
                </a:pPr>
                <a:endParaRPr lang="ko-KR" altLang="en-US" sz="21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</p:grpSp>
      <p:grpSp>
        <p:nvGrpSpPr>
          <p:cNvPr id="81" name="그룹 28"/>
          <p:cNvGrpSpPr/>
          <p:nvPr/>
        </p:nvGrpSpPr>
        <p:grpSpPr>
          <a:xfrm>
            <a:off x="9804466" y="3307124"/>
            <a:ext cx="218210" cy="257436"/>
            <a:chOff x="456724" y="1752054"/>
            <a:chExt cx="145473" cy="171624"/>
          </a:xfrm>
        </p:grpSpPr>
        <p:sp>
          <p:nvSpPr>
            <p:cNvPr id="82" name="직사각형 29"/>
            <p:cNvSpPr/>
            <p:nvPr/>
          </p:nvSpPr>
          <p:spPr>
            <a:xfrm>
              <a:off x="456724" y="1752054"/>
              <a:ext cx="89683" cy="89962"/>
            </a:xfrm>
            <a:prstGeom prst="rect">
              <a:avLst/>
            </a:prstGeom>
            <a:noFill/>
            <a:ln w="28575" cap="flat" cmpd="sng" algn="ctr">
              <a:solidFill>
                <a:srgbClr val="A0B4E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371600" latinLnBrk="1">
                <a:spcBef>
                  <a:spcPct val="0"/>
                </a:spcBef>
                <a:defRPr/>
              </a:pPr>
              <a:endParaRPr lang="ko-KR" altLang="en-US" sz="225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3" name="직사각형 30"/>
            <p:cNvSpPr/>
            <p:nvPr/>
          </p:nvSpPr>
          <p:spPr>
            <a:xfrm flipH="1" flipV="1">
              <a:off x="511363" y="1801149"/>
              <a:ext cx="70090" cy="81734"/>
            </a:xfrm>
            <a:prstGeom prst="rect">
              <a:avLst/>
            </a:prstGeom>
            <a:noFill/>
            <a:ln w="28575" cap="flat" cmpd="sng" algn="ctr">
              <a:solidFill>
                <a:srgbClr val="A0B4E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371600" latinLnBrk="1">
                <a:spcBef>
                  <a:spcPct val="0"/>
                </a:spcBef>
                <a:defRPr/>
              </a:pPr>
              <a:endParaRPr lang="ko-KR" altLang="en-US" sz="225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4" name="직사각형 31"/>
            <p:cNvSpPr/>
            <p:nvPr/>
          </p:nvSpPr>
          <p:spPr>
            <a:xfrm flipH="1" flipV="1">
              <a:off x="556478" y="1877817"/>
              <a:ext cx="45719" cy="45861"/>
            </a:xfrm>
            <a:prstGeom prst="rect">
              <a:avLst/>
            </a:prstGeom>
            <a:noFill/>
            <a:ln w="28575" cap="flat" cmpd="sng" algn="ctr">
              <a:solidFill>
                <a:srgbClr val="A0B4E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371600" latinLnBrk="1">
                <a:spcBef>
                  <a:spcPct val="0"/>
                </a:spcBef>
                <a:defRPr/>
              </a:pPr>
              <a:endParaRPr lang="ko-KR" altLang="en-US" sz="225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85" name="TextBox 11"/>
          <p:cNvSpPr txBox="1"/>
          <p:nvPr/>
        </p:nvSpPr>
        <p:spPr>
          <a:xfrm>
            <a:off x="11153081" y="6273359"/>
            <a:ext cx="51075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ko-KR" altLang="en-US" sz="3450" b="1">
                <a:solidFill>
                  <a:srgbClr val="000000"/>
                </a:solidFill>
                <a:latin typeface="HY강M"/>
                <a:ea typeface="HY강M"/>
              </a:rPr>
              <a:t>프로젝트 소감</a:t>
            </a:r>
          </a:p>
        </p:txBody>
      </p:sp>
      <p:sp>
        <p:nvSpPr>
          <p:cNvPr id="86" name="타원 13"/>
          <p:cNvSpPr/>
          <p:nvPr/>
        </p:nvSpPr>
        <p:spPr>
          <a:xfrm>
            <a:off x="9678468" y="6146415"/>
            <a:ext cx="1501410" cy="934785"/>
          </a:xfrm>
          <a:prstGeom prst="ellipse">
            <a:avLst/>
          </a:prstGeom>
          <a:noFill/>
          <a:ln w="127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algn="ctr" defTabSz="1371600" latinLnBrk="1">
              <a:spcBef>
                <a:spcPct val="0"/>
              </a:spcBef>
              <a:defRPr/>
            </a:pPr>
            <a:endParaRPr lang="ko-KR" altLang="en-US" sz="255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7" name="TextBox 15"/>
          <p:cNvSpPr txBox="1"/>
          <p:nvPr/>
        </p:nvSpPr>
        <p:spPr>
          <a:xfrm>
            <a:off x="9931868" y="6342608"/>
            <a:ext cx="110609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71600" latinLnBrk="1">
              <a:spcBef>
                <a:spcPct val="0"/>
              </a:spcBef>
              <a:defRPr/>
            </a:pPr>
            <a:r>
              <a:rPr lang="ko-KR" altLang="ko-KR" sz="315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Ⅳ</a:t>
            </a:r>
          </a:p>
        </p:txBody>
      </p:sp>
      <p:grpSp>
        <p:nvGrpSpPr>
          <p:cNvPr id="88" name="그룹 28"/>
          <p:cNvGrpSpPr/>
          <p:nvPr/>
        </p:nvGrpSpPr>
        <p:grpSpPr>
          <a:xfrm>
            <a:off x="9873305" y="6084744"/>
            <a:ext cx="218210" cy="257436"/>
            <a:chOff x="456724" y="1752054"/>
            <a:chExt cx="145473" cy="171624"/>
          </a:xfrm>
        </p:grpSpPr>
        <p:sp>
          <p:nvSpPr>
            <p:cNvPr id="89" name="직사각형 29"/>
            <p:cNvSpPr/>
            <p:nvPr/>
          </p:nvSpPr>
          <p:spPr>
            <a:xfrm>
              <a:off x="456724" y="1752054"/>
              <a:ext cx="89683" cy="89962"/>
            </a:xfrm>
            <a:prstGeom prst="rect">
              <a:avLst/>
            </a:prstGeom>
            <a:noFill/>
            <a:ln w="28575" cap="flat" cmpd="sng" algn="ctr">
              <a:solidFill>
                <a:srgbClr val="A0B4E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371600" latinLnBrk="1">
                <a:spcBef>
                  <a:spcPct val="0"/>
                </a:spcBef>
                <a:defRPr/>
              </a:pPr>
              <a:endParaRPr lang="ko-KR" altLang="en-US" sz="225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90" name="직사각형 30"/>
            <p:cNvSpPr/>
            <p:nvPr/>
          </p:nvSpPr>
          <p:spPr>
            <a:xfrm flipH="1" flipV="1">
              <a:off x="511363" y="1801149"/>
              <a:ext cx="70090" cy="81734"/>
            </a:xfrm>
            <a:prstGeom prst="rect">
              <a:avLst/>
            </a:prstGeom>
            <a:noFill/>
            <a:ln w="28575" cap="flat" cmpd="sng" algn="ctr">
              <a:solidFill>
                <a:srgbClr val="A0B4E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371600" latinLnBrk="1">
                <a:spcBef>
                  <a:spcPct val="0"/>
                </a:spcBef>
                <a:defRPr/>
              </a:pPr>
              <a:endParaRPr lang="ko-KR" altLang="en-US" sz="225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91" name="직사각형 31"/>
            <p:cNvSpPr/>
            <p:nvPr/>
          </p:nvSpPr>
          <p:spPr>
            <a:xfrm flipH="1" flipV="1">
              <a:off x="556478" y="1877817"/>
              <a:ext cx="45719" cy="45861"/>
            </a:xfrm>
            <a:prstGeom prst="rect">
              <a:avLst/>
            </a:prstGeom>
            <a:noFill/>
            <a:ln w="28575" cap="flat" cmpd="sng" algn="ctr">
              <a:solidFill>
                <a:srgbClr val="A0B4E6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371600" latinLnBrk="1">
                <a:spcBef>
                  <a:spcPct val="0"/>
                </a:spcBef>
                <a:defRPr/>
              </a:pPr>
              <a:endParaRPr lang="ko-KR" altLang="en-US" sz="225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9818304" y="7438039"/>
            <a:ext cx="5993862" cy="972110"/>
            <a:chOff x="385407" y="2472446"/>
            <a:chExt cx="2967642" cy="648073"/>
          </a:xfrm>
        </p:grpSpPr>
        <p:sp>
          <p:nvSpPr>
            <p:cNvPr id="93" name="TextBox 10"/>
            <p:cNvSpPr txBox="1"/>
            <p:nvPr/>
          </p:nvSpPr>
          <p:spPr>
            <a:xfrm>
              <a:off x="972276" y="2597903"/>
              <a:ext cx="2380773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371600" latinLnBrk="1">
                <a:spcBef>
                  <a:spcPct val="0"/>
                </a:spcBef>
                <a:defRPr/>
              </a:pPr>
              <a:r>
                <a:rPr lang="ko-KR" altLang="en-US" sz="3600" b="1">
                  <a:solidFill>
                    <a:srgbClr val="000000"/>
                  </a:solidFill>
                  <a:latin typeface="HY강M"/>
                  <a:ea typeface="HY강M"/>
                </a:rPr>
                <a:t>참고자료</a:t>
              </a:r>
            </a:p>
          </p:txBody>
        </p:sp>
        <p:sp>
          <p:nvSpPr>
            <p:cNvPr id="94" name="타원 1"/>
            <p:cNvSpPr/>
            <p:nvPr/>
          </p:nvSpPr>
          <p:spPr>
            <a:xfrm>
              <a:off x="385407" y="2513273"/>
              <a:ext cx="607246" cy="607246"/>
            </a:xfrm>
            <a:prstGeom prst="ellipse">
              <a:avLst/>
            </a:prstGeom>
            <a:noFill/>
            <a:ln w="1270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1371600" latinLnBrk="1">
                <a:spcBef>
                  <a:spcPct val="0"/>
                </a:spcBef>
                <a:defRPr/>
              </a:pPr>
              <a:endParaRPr lang="ko-KR" altLang="en-US" sz="210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95" name="TextBox 2"/>
            <p:cNvSpPr txBox="1"/>
            <p:nvPr/>
          </p:nvSpPr>
          <p:spPr>
            <a:xfrm>
              <a:off x="501264" y="2644063"/>
              <a:ext cx="4210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371600" latinLnBrk="1">
                <a:spcBef>
                  <a:spcPct val="0"/>
                </a:spcBef>
                <a:defRPr/>
              </a:pPr>
              <a:r>
                <a:rPr lang="ko-KR" altLang="en-US" sz="3000" b="1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Ⅶ</a:t>
              </a:r>
            </a:p>
          </p:txBody>
        </p:sp>
        <p:grpSp>
          <p:nvGrpSpPr>
            <p:cNvPr id="96" name="그룹 4"/>
            <p:cNvGrpSpPr/>
            <p:nvPr/>
          </p:nvGrpSpPr>
          <p:grpSpPr>
            <a:xfrm>
              <a:off x="409194" y="2472446"/>
              <a:ext cx="145473" cy="171624"/>
              <a:chOff x="456724" y="1752054"/>
              <a:chExt cx="145473" cy="171624"/>
            </a:xfrm>
            <a:solidFill>
              <a:srgbClr val="FFFFFF">
                <a:alpha val="100000"/>
              </a:srgbClr>
            </a:solidFill>
          </p:grpSpPr>
          <p:sp>
            <p:nvSpPr>
              <p:cNvPr id="97" name="직사각형 23"/>
              <p:cNvSpPr/>
              <p:nvPr/>
            </p:nvSpPr>
            <p:spPr>
              <a:xfrm>
                <a:off x="456724" y="1752054"/>
                <a:ext cx="89683" cy="89962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28575" cap="flat" cmpd="sng" algn="ctr">
                <a:solidFill>
                  <a:srgbClr val="4472C4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algn="ctr" defTabSz="1371600" latinLnBrk="1">
                  <a:spcBef>
                    <a:spcPct val="0"/>
                  </a:spcBef>
                  <a:defRPr/>
                </a:pPr>
                <a:endParaRPr lang="ko-KR" altLang="en-US" sz="21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98" name="직사각형 25"/>
              <p:cNvSpPr/>
              <p:nvPr/>
            </p:nvSpPr>
            <p:spPr>
              <a:xfrm flipH="1" flipV="1">
                <a:off x="511363" y="1801149"/>
                <a:ext cx="70090" cy="81734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28575" cap="flat" cmpd="sng" algn="ctr">
                <a:solidFill>
                  <a:srgbClr val="4472C4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algn="ctr" defTabSz="1371600" latinLnBrk="1">
                  <a:spcBef>
                    <a:spcPct val="0"/>
                  </a:spcBef>
                  <a:defRPr/>
                </a:pPr>
                <a:endParaRPr lang="ko-KR" altLang="en-US" sz="21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99" name="직사각형 27"/>
              <p:cNvSpPr/>
              <p:nvPr/>
            </p:nvSpPr>
            <p:spPr>
              <a:xfrm flipH="1" flipV="1">
                <a:off x="556478" y="1877817"/>
                <a:ext cx="45719" cy="45861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28575" cap="flat" cmpd="sng" algn="ctr">
                <a:solidFill>
                  <a:srgbClr val="4472C4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algn="ctr" defTabSz="1371600" latinLnBrk="1">
                  <a:spcBef>
                    <a:spcPct val="0"/>
                  </a:spcBef>
                  <a:defRPr/>
                </a:pPr>
                <a:endParaRPr lang="ko-KR" altLang="en-US" sz="21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687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57200" y="1600200"/>
            <a:ext cx="15468600" cy="6591300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이 코드는 "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벽돌깨기"라는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 게임을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Java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Swing을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 사용하여 구현한 것입니다. 이 게임은 볼과 바를 조작하여 벽돌을 깨는 게임으로, 여러 가지 클래스와 기능들을 사용하여 구현되어 있습니다. 코드의 주석을 따라가며 각 부분을 설명해보겠습니다.</a:t>
            </a: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MyFrame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클래스: 주 게임 창을 관리하는 클래스로,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JFrame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을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상속합니다. 게임의 기본적인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UI와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로직을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초기화하고 관리합니다.</a:t>
            </a: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Ball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클래스: 볼의 정보와 위치를 관리하는 클래스입니다. 볼의 위치 및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중심값을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계산하고 반환하는 메서드가 포함되어 있습니다.</a:t>
            </a: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Bar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클래스: 바(패들)의 정보와 위치를 관리하는 클래스입니다.</a:t>
            </a: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Block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클래스: 벽돌의 정보와 위치, 색상 등을 관리하는 클래스입니다.</a:t>
            </a: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MyPanel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클래스: 게임 패널을 그리는 역할을 하는 클래스로,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JPanel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을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상속합니다. 게임 화면의 그리기와 갱신을 처리합니다.</a:t>
            </a: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startTimer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메서드: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Timer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객체를 생성하여 일정 시간 간격으로 게임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로직을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처리하는 역할을 합니다. 게임의 움직임, 충돌 검사, 그리기 등이 여기에서 처리됩니다.</a:t>
            </a: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movement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메서드: 바의 움직임과 볼의 움직임 방향을 결정합니다.</a:t>
            </a: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8"/>
              <a:tabLst/>
            </a:pP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checkCollision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메서드: 볼의 경계와 벽, 바 사이의 충돌을 검사하고 처리합니다. 또한 벽돌과의 충돌도 검사하고 처리합니다.</a:t>
            </a: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9"/>
              <a:tabLst/>
            </a:pP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checkCollisionBlock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메서드: 벽돌과 볼의 충돌을 검사하고, 충돌 시 벽돌을 깨고 점수를 증가시키는 역할을 합니다.</a:t>
            </a: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10"/>
              <a:tabLst/>
            </a:pP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isGameFinish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메서드: 게임 종료 조건을 검사하여 게임이 종료되었는지 확인합니다.</a:t>
            </a: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11"/>
              <a:tabLst/>
            </a:pP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main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메서드: 게임을 시작하는 메서드로,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MyFrame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인스턴스를 생성합니다.</a:t>
            </a: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이 코드는 전체적으로 게임의 기본 구조와 동작을 구현한 부분입니다. 주석과 코드를 함께 보며, 각 클래스와 메서드의 역할을 이해해보시면 될 것입니다.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35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5" name="그룹 1008"/>
          <p:cNvGrpSpPr/>
          <p:nvPr/>
        </p:nvGrpSpPr>
        <p:grpSpPr>
          <a:xfrm>
            <a:off x="619048" y="499213"/>
            <a:ext cx="17047619" cy="798440"/>
            <a:chOff x="619048" y="592036"/>
            <a:chExt cx="17047619" cy="798440"/>
          </a:xfrm>
        </p:grpSpPr>
        <p:pic>
          <p:nvPicPr>
            <p:cNvPr id="6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7" name="그룹 1009"/>
          <p:cNvGrpSpPr/>
          <p:nvPr/>
        </p:nvGrpSpPr>
        <p:grpSpPr>
          <a:xfrm>
            <a:off x="619048" y="499213"/>
            <a:ext cx="612698" cy="798440"/>
            <a:chOff x="619048" y="592036"/>
            <a:chExt cx="612698" cy="798440"/>
          </a:xfrm>
        </p:grpSpPr>
        <p:pic>
          <p:nvPicPr>
            <p:cNvPr id="8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10" name="Object 9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1836" y="550738"/>
            <a:ext cx="566413" cy="7989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0964" y="571500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제작 목적</a:t>
            </a:r>
            <a:endParaRPr lang="ko-KR" altLang="en-US" sz="3200" b="1" dirty="0">
              <a:solidFill>
                <a:srgbClr val="33333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51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1429" y="5904762"/>
            <a:ext cx="6717361" cy="2066667"/>
            <a:chOff x="9471429" y="5904762"/>
            <a:chExt cx="6717361" cy="20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1429" y="5904762"/>
              <a:ext cx="6717361" cy="20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1429" y="5904762"/>
            <a:ext cx="2072918" cy="2066667"/>
            <a:chOff x="9471429" y="5904762"/>
            <a:chExt cx="2072918" cy="20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1429" y="5904762"/>
              <a:ext cx="2072918" cy="20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6925" y="5904762"/>
            <a:ext cx="6717361" cy="2066667"/>
            <a:chOff x="2096925" y="5904762"/>
            <a:chExt cx="6717361" cy="20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6925" y="5904762"/>
              <a:ext cx="6717361" cy="20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96925" y="5904762"/>
            <a:ext cx="2072918" cy="2066667"/>
            <a:chOff x="2096925" y="5904762"/>
            <a:chExt cx="2072918" cy="20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6925" y="5904762"/>
              <a:ext cx="2072918" cy="20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71429" y="2923810"/>
            <a:ext cx="6717361" cy="2066667"/>
            <a:chOff x="9471429" y="2923810"/>
            <a:chExt cx="6717361" cy="20666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1429" y="2923810"/>
              <a:ext cx="6717361" cy="2066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71429" y="2923810"/>
            <a:ext cx="2072918" cy="2066667"/>
            <a:chOff x="9471429" y="2923810"/>
            <a:chExt cx="2072918" cy="20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1429" y="2923810"/>
              <a:ext cx="2072918" cy="20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96925" y="2923810"/>
            <a:ext cx="6717361" cy="2066667"/>
            <a:chOff x="2096925" y="2923810"/>
            <a:chExt cx="6717361" cy="20666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6925" y="2923810"/>
              <a:ext cx="6717361" cy="20666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96925" y="2923810"/>
            <a:ext cx="2072918" cy="2066667"/>
            <a:chOff x="2096925" y="2923810"/>
            <a:chExt cx="2072918" cy="20666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6925" y="2923810"/>
              <a:ext cx="2072918" cy="20666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9048" y="592036"/>
            <a:ext cx="17047619" cy="798440"/>
            <a:chOff x="619048" y="592036"/>
            <a:chExt cx="17047619" cy="7984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81408" y="9684846"/>
            <a:ext cx="1387332" cy="42388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282639" y="3090724"/>
            <a:ext cx="409524" cy="409524"/>
            <a:chOff x="2282639" y="3090724"/>
            <a:chExt cx="409524" cy="40952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82639" y="3090724"/>
              <a:ext cx="409524" cy="40952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23968" y="2980713"/>
            <a:ext cx="738953" cy="71609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657143" y="3090724"/>
            <a:ext cx="409524" cy="409524"/>
            <a:chOff x="9657143" y="3090724"/>
            <a:chExt cx="409524" cy="40952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57143" y="3090724"/>
              <a:ext cx="409524" cy="40952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23141" y="2986293"/>
            <a:ext cx="734754" cy="70493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282639" y="6071676"/>
            <a:ext cx="409524" cy="409524"/>
            <a:chOff x="2282639" y="6071676"/>
            <a:chExt cx="409524" cy="40952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82639" y="6071676"/>
              <a:ext cx="409524" cy="40952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49377" y="5967245"/>
            <a:ext cx="733792" cy="71001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657143" y="6071676"/>
            <a:ext cx="409524" cy="409524"/>
            <a:chOff x="9657143" y="6071676"/>
            <a:chExt cx="409524" cy="40952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57143" y="6071676"/>
              <a:ext cx="409524" cy="409524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17634" y="5961664"/>
            <a:ext cx="734173" cy="71609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592036"/>
            <a:ext cx="612698" cy="798440"/>
            <a:chOff x="619048" y="592036"/>
            <a:chExt cx="612698" cy="79844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9359" y="649790"/>
            <a:ext cx="561709" cy="78652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19048" y="9561905"/>
            <a:ext cx="17047619" cy="161905"/>
            <a:chOff x="619048" y="9561905"/>
            <a:chExt cx="17047619" cy="16190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1371600" y="673721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제작 목적</a:t>
            </a:r>
            <a:endParaRPr lang="ko-KR" altLang="en-US" sz="3200" b="1" dirty="0">
              <a:solidFill>
                <a:srgbClr val="33333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9067800" y="1944440"/>
            <a:ext cx="6305524" cy="6551860"/>
            <a:chOff x="6015946" y="5521945"/>
            <a:chExt cx="6305524" cy="29771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5946" y="5521945"/>
              <a:ext cx="6305524" cy="2977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67800" y="1944440"/>
            <a:ext cx="6305524" cy="639573"/>
            <a:chOff x="6015946" y="5521945"/>
            <a:chExt cx="6305524" cy="6395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5946" y="5521945"/>
              <a:ext cx="6305524" cy="6395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9048" y="592036"/>
            <a:ext cx="17047619" cy="798440"/>
            <a:chOff x="619048" y="592036"/>
            <a:chExt cx="17047619" cy="7984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9048" y="592036"/>
            <a:ext cx="612698" cy="798440"/>
            <a:chOff x="619048" y="592036"/>
            <a:chExt cx="612698" cy="7984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49646" y="9681960"/>
            <a:ext cx="1437799" cy="42965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982080" y="2207083"/>
            <a:ext cx="153727" cy="132205"/>
            <a:chOff x="11930226" y="5784588"/>
            <a:chExt cx="153727" cy="13220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930226" y="5784588"/>
              <a:ext cx="153727" cy="132205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1836" y="643561"/>
            <a:ext cx="566413" cy="798985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619048" y="9561905"/>
            <a:ext cx="17047619" cy="161905"/>
            <a:chOff x="619048" y="9561905"/>
            <a:chExt cx="17047619" cy="161905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grpSp>
        <p:nvGrpSpPr>
          <p:cNvPr id="79" name="그룹 1022"/>
          <p:cNvGrpSpPr/>
          <p:nvPr/>
        </p:nvGrpSpPr>
        <p:grpSpPr>
          <a:xfrm>
            <a:off x="4191160" y="7886700"/>
            <a:ext cx="2062405" cy="688642"/>
            <a:chOff x="2535587" y="7025369"/>
            <a:chExt cx="2062405" cy="688642"/>
          </a:xfrm>
        </p:grpSpPr>
        <p:pic>
          <p:nvPicPr>
            <p:cNvPr id="80" name="Object 8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35587" y="7025369"/>
              <a:ext cx="2062405" cy="688642"/>
            </a:xfrm>
            <a:prstGeom prst="rect">
              <a:avLst/>
            </a:prstGeom>
          </p:spPr>
        </p:pic>
      </p:grpSp>
      <p:sp>
        <p:nvSpPr>
          <p:cNvPr id="82" name="직사각형 81"/>
          <p:cNvSpPr/>
          <p:nvPr/>
        </p:nvSpPr>
        <p:spPr>
          <a:xfrm>
            <a:off x="2362200" y="1975036"/>
            <a:ext cx="5720327" cy="5623844"/>
          </a:xfrm>
          <a:prstGeom prst="rect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47625">
            <a:solidFill>
              <a:srgbClr val="353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4360587" y="804635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최종 구현 화면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87" name="그룹 1004"/>
          <p:cNvGrpSpPr/>
          <p:nvPr/>
        </p:nvGrpSpPr>
        <p:grpSpPr>
          <a:xfrm>
            <a:off x="9086876" y="3848100"/>
            <a:ext cx="6305524" cy="639573"/>
            <a:chOff x="6015946" y="5521945"/>
            <a:chExt cx="6305524" cy="639573"/>
          </a:xfrm>
        </p:grpSpPr>
        <p:pic>
          <p:nvPicPr>
            <p:cNvPr id="89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5946" y="5521945"/>
              <a:ext cx="6305524" cy="639573"/>
            </a:xfrm>
            <a:prstGeom prst="rect">
              <a:avLst/>
            </a:prstGeom>
          </p:spPr>
        </p:pic>
      </p:grpSp>
      <p:grpSp>
        <p:nvGrpSpPr>
          <p:cNvPr id="91" name="그룹 1013"/>
          <p:cNvGrpSpPr/>
          <p:nvPr/>
        </p:nvGrpSpPr>
        <p:grpSpPr>
          <a:xfrm>
            <a:off x="15001156" y="4152900"/>
            <a:ext cx="153727" cy="132205"/>
            <a:chOff x="11930226" y="5784588"/>
            <a:chExt cx="153727" cy="132205"/>
          </a:xfrm>
        </p:grpSpPr>
        <p:pic>
          <p:nvPicPr>
            <p:cNvPr id="97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930226" y="5784588"/>
              <a:ext cx="153727" cy="132205"/>
            </a:xfrm>
            <a:prstGeom prst="rect">
              <a:avLst/>
            </a:prstGeom>
          </p:spPr>
        </p:pic>
      </p:grpSp>
      <p:sp>
        <p:nvSpPr>
          <p:cNvPr id="99" name="TextBox 98"/>
          <p:cNvSpPr txBox="1"/>
          <p:nvPr/>
        </p:nvSpPr>
        <p:spPr>
          <a:xfrm>
            <a:off x="1371600" y="673721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소개</a:t>
            </a:r>
            <a:endParaRPr lang="ko-KR" altLang="en-US" sz="3200" b="1" dirty="0">
              <a:solidFill>
                <a:srgbClr val="33333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818324" y="3021568"/>
            <a:ext cx="116570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벽돌 깨기</a:t>
            </a:r>
            <a:endParaRPr lang="ko-KR" altLang="en-US" dirty="0">
              <a:solidFill>
                <a:srgbClr val="6B6B6B"/>
              </a:solidFill>
              <a:latin typeface="Rockwell" panose="02060603020205020403" pitchFamily="18" charset="0"/>
              <a:ea typeface="HY견고딕" panose="02030600000101010101" pitchFamily="18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797553" y="2051437"/>
            <a:ext cx="3968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3636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주제</a:t>
            </a:r>
            <a:endParaRPr lang="ko-KR" altLang="en-US" sz="2000" b="1" dirty="0">
              <a:solidFill>
                <a:srgbClr val="3636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9818324" y="3970527"/>
            <a:ext cx="3968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3636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주요 요소</a:t>
            </a:r>
            <a:endParaRPr lang="ko-KR" altLang="en-US" sz="2000" b="1" dirty="0">
              <a:solidFill>
                <a:srgbClr val="3636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9797553" y="5101854"/>
            <a:ext cx="4909047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▶ 벽돌</a:t>
            </a:r>
            <a:endParaRPr lang="en-US" altLang="ko-KR" sz="1600" dirty="0" smtClean="0">
              <a:solidFill>
                <a:srgbClr val="6B6B6B"/>
              </a:solidFill>
              <a:latin typeface="Rockwell" panose="02060603020205020403" pitchFamily="18" charset="0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Rows 5 / </a:t>
            </a:r>
            <a:r>
              <a:rPr lang="en-US" altLang="ko-KR" sz="1600" dirty="0" err="1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Colums</a:t>
            </a:r>
            <a:r>
              <a:rPr lang="en-US" altLang="ko-KR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 10 </a:t>
            </a:r>
            <a:r>
              <a:rPr lang="ko-KR" altLang="en-US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총 </a:t>
            </a:r>
            <a:r>
              <a:rPr lang="en-US" altLang="ko-KR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50</a:t>
            </a:r>
            <a:r>
              <a:rPr lang="ko-KR" altLang="en-US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개</a:t>
            </a:r>
            <a:endParaRPr lang="en-US" altLang="ko-KR" sz="1600" dirty="0" smtClean="0">
              <a:solidFill>
                <a:srgbClr val="6B6B6B"/>
              </a:solidFill>
              <a:latin typeface="Rockwell" panose="02060603020205020403" pitchFamily="18" charset="0"/>
              <a:ea typeface="HY견고딕" panose="02030600000101010101" pitchFamily="18" charset="-127"/>
            </a:endParaRPr>
          </a:p>
          <a:p>
            <a:r>
              <a:rPr lang="en-US" altLang="ko-KR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-    </a:t>
            </a:r>
            <a:r>
              <a:rPr lang="ko-KR" altLang="en-US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줄마다 색깔을 달리하고 획득 점수를  다르게 함 </a:t>
            </a:r>
            <a:endParaRPr lang="en-US" altLang="ko-KR" sz="1600" dirty="0">
              <a:solidFill>
                <a:srgbClr val="6B6B6B"/>
              </a:solidFill>
              <a:latin typeface="Rockwell" panose="02060603020205020403" pitchFamily="18" charset="0"/>
              <a:ea typeface="HY견고딕" panose="02030600000101010101" pitchFamily="18" charset="-127"/>
            </a:endParaRPr>
          </a:p>
          <a:p>
            <a:endParaRPr lang="en-US" altLang="ko-KR" sz="1600" dirty="0" smtClean="0">
              <a:solidFill>
                <a:srgbClr val="6B6B6B"/>
              </a:solidFill>
              <a:latin typeface="Rockwell" panose="02060603020205020403" pitchFamily="18" charset="0"/>
              <a:ea typeface="HY견고딕" panose="02030600000101010101" pitchFamily="18" charset="-127"/>
            </a:endParaRPr>
          </a:p>
          <a:p>
            <a:r>
              <a:rPr lang="ko-KR" altLang="en-US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▶ 공</a:t>
            </a:r>
            <a:endParaRPr lang="en-US" altLang="ko-KR" sz="1600" dirty="0" smtClean="0">
              <a:solidFill>
                <a:srgbClr val="6B6B6B"/>
              </a:solidFill>
              <a:latin typeface="Rockwell" panose="02060603020205020403" pitchFamily="18" charset="0"/>
              <a:ea typeface="HY견고딕" panose="02030600000101010101" pitchFamily="18" charset="-127"/>
            </a:endParaRPr>
          </a:p>
          <a:p>
            <a:r>
              <a:rPr lang="en-US" altLang="ko-KR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-</a:t>
            </a:r>
            <a:r>
              <a:rPr lang="en-US" altLang="ko-KR" sz="1600" dirty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  </a:t>
            </a:r>
            <a:r>
              <a:rPr lang="en-US" altLang="ko-KR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 </a:t>
            </a:r>
            <a:r>
              <a:rPr lang="ko-KR" altLang="en-US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동그란 모양의 공</a:t>
            </a:r>
            <a:endParaRPr lang="en-US" altLang="ko-KR" sz="1600" dirty="0" smtClean="0">
              <a:solidFill>
                <a:srgbClr val="6B6B6B"/>
              </a:solidFill>
              <a:latin typeface="Rockwell" panose="02060603020205020403" pitchFamily="18" charset="0"/>
              <a:ea typeface="HY견고딕" panose="02030600000101010101" pitchFamily="18" charset="-127"/>
            </a:endParaRPr>
          </a:p>
          <a:p>
            <a:endParaRPr lang="en-US" altLang="ko-KR" sz="1600" dirty="0">
              <a:solidFill>
                <a:srgbClr val="6B6B6B"/>
              </a:solidFill>
              <a:latin typeface="Rockwell" panose="02060603020205020403" pitchFamily="18" charset="0"/>
              <a:ea typeface="HY견고딕" panose="02030600000101010101" pitchFamily="18" charset="-127"/>
            </a:endParaRPr>
          </a:p>
          <a:p>
            <a:endParaRPr lang="en-US" altLang="ko-KR" sz="1600" dirty="0" smtClean="0">
              <a:solidFill>
                <a:srgbClr val="6B6B6B"/>
              </a:solidFill>
              <a:latin typeface="Rockwell" panose="02060603020205020403" pitchFamily="18" charset="0"/>
              <a:ea typeface="HY견고딕" panose="02030600000101010101" pitchFamily="18" charset="-127"/>
            </a:endParaRPr>
          </a:p>
          <a:p>
            <a:r>
              <a:rPr lang="ko-KR" altLang="en-US" sz="1600" dirty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▶ </a:t>
            </a:r>
            <a:r>
              <a:rPr lang="ko-KR" altLang="en-US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바</a:t>
            </a:r>
            <a:endParaRPr lang="en-US" altLang="ko-KR" sz="1600" dirty="0" smtClean="0">
              <a:solidFill>
                <a:srgbClr val="6B6B6B"/>
              </a:solidFill>
              <a:latin typeface="Rockwell" panose="02060603020205020403" pitchFamily="18" charset="0"/>
              <a:ea typeface="HY견고딕" panose="02030600000101010101" pitchFamily="18" charset="-127"/>
            </a:endParaRPr>
          </a:p>
          <a:p>
            <a:r>
              <a:rPr lang="en-US" altLang="ko-KR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- </a:t>
            </a:r>
            <a:r>
              <a:rPr lang="en-US" altLang="ko-KR" sz="1600" dirty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 </a:t>
            </a:r>
            <a:r>
              <a:rPr lang="en-US" altLang="ko-KR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 </a:t>
            </a:r>
            <a:r>
              <a:rPr lang="ko-KR" altLang="en-US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좌 </a:t>
            </a:r>
            <a:r>
              <a:rPr lang="en-US" altLang="ko-KR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,</a:t>
            </a:r>
            <a:r>
              <a:rPr lang="ko-KR" altLang="en-US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우</a:t>
            </a:r>
            <a:r>
              <a:rPr lang="en-US" altLang="ko-KR" sz="1600" dirty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(</a:t>
            </a:r>
            <a:r>
              <a:rPr lang="ko-KR" altLang="en-US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←</a:t>
            </a:r>
            <a:r>
              <a:rPr lang="en-US" altLang="ko-KR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,</a:t>
            </a:r>
            <a:r>
              <a:rPr lang="ko-KR" altLang="en-US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→</a:t>
            </a:r>
            <a:r>
              <a:rPr lang="en-US" altLang="ko-KR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)</a:t>
            </a:r>
            <a:r>
              <a:rPr lang="ko-KR" altLang="en-US" sz="1600" dirty="0" smtClean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로 이동 가능 </a:t>
            </a:r>
            <a:endParaRPr lang="ko-KR" altLang="en-US" sz="1600" dirty="0">
              <a:solidFill>
                <a:srgbClr val="6B6B6B"/>
              </a:solidFill>
              <a:latin typeface="Rockwell" panose="02060603020205020403" pitchFamily="18" charset="0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02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9810" y="2981948"/>
            <a:ext cx="6386897" cy="6276069"/>
            <a:chOff x="11279810" y="2981948"/>
            <a:chExt cx="6386897" cy="62760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9810" y="2981948"/>
            <a:ext cx="6386897" cy="639573"/>
            <a:chOff x="11279810" y="2981948"/>
            <a:chExt cx="6386897" cy="6395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79810" y="7214672"/>
            <a:ext cx="6386897" cy="639573"/>
            <a:chOff x="11279810" y="7214672"/>
            <a:chExt cx="6386897" cy="6395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9048" y="592036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592036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9046" y="9690441"/>
            <a:ext cx="2041637" cy="4162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81246" y="9684846"/>
            <a:ext cx="1387818" cy="4266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535048" y="3873947"/>
            <a:ext cx="1190476" cy="312243"/>
            <a:chOff x="11535048" y="3873947"/>
            <a:chExt cx="1190476" cy="3122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35048" y="3873947"/>
              <a:ext cx="1190476" cy="31224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01982" y="3806227"/>
            <a:ext cx="1142242" cy="51469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37739" y="3764287"/>
            <a:ext cx="3204203" cy="6081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535048" y="4378709"/>
            <a:ext cx="762698" cy="312243"/>
            <a:chOff x="11535048" y="4378709"/>
            <a:chExt cx="762698" cy="3122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35048" y="4378709"/>
              <a:ext cx="762698" cy="3122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65668" y="4310989"/>
            <a:ext cx="911309" cy="5128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25497" y="4262149"/>
            <a:ext cx="3035298" cy="6199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535048" y="4874581"/>
            <a:ext cx="762698" cy="312243"/>
            <a:chOff x="11535048" y="4874581"/>
            <a:chExt cx="762698" cy="3122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35048" y="4874581"/>
              <a:ext cx="762698" cy="31224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68982" y="4809436"/>
            <a:ext cx="897690" cy="50955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12421" y="4767154"/>
            <a:ext cx="2972708" cy="60034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535048" y="5369819"/>
            <a:ext cx="762698" cy="312243"/>
            <a:chOff x="11535048" y="5369819"/>
            <a:chExt cx="762698" cy="3122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35048" y="5369819"/>
              <a:ext cx="762698" cy="31224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62954" y="5305046"/>
            <a:ext cx="897690" cy="50880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20383" y="5259483"/>
            <a:ext cx="3200260" cy="62191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535048" y="5875577"/>
            <a:ext cx="1285714" cy="312243"/>
            <a:chOff x="11535048" y="5875577"/>
            <a:chExt cx="1285714" cy="3122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535048" y="5875577"/>
              <a:ext cx="1285714" cy="31224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37411" y="5807865"/>
            <a:ext cx="1348118" cy="51469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867306" y="5767570"/>
            <a:ext cx="2487355" cy="89296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535048" y="6673492"/>
            <a:ext cx="846952" cy="312243"/>
            <a:chOff x="11535048" y="6673492"/>
            <a:chExt cx="846952" cy="31224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535048" y="6673492"/>
              <a:ext cx="846952" cy="31224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592316" y="6605770"/>
            <a:ext cx="815756" cy="51288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414316" y="6573289"/>
            <a:ext cx="1210384" cy="60947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451659" y="7893345"/>
            <a:ext cx="5738954" cy="130087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7275423" y="7467792"/>
            <a:ext cx="153727" cy="132205"/>
            <a:chOff x="17275423" y="7467792"/>
            <a:chExt cx="153727" cy="13220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439773" y="7211154"/>
            <a:ext cx="1817250" cy="75447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27202" y="1587087"/>
            <a:ext cx="13082822" cy="129640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7271083" y="3235068"/>
            <a:ext cx="153727" cy="132205"/>
            <a:chOff x="17271083" y="3235068"/>
            <a:chExt cx="153727" cy="13220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435392" y="2972697"/>
            <a:ext cx="1391297" cy="76321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20188" y="649790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56190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673721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  <a:endParaRPr lang="ko-KR" altLang="en-US" sz="3200" b="1" dirty="0">
              <a:solidFill>
                <a:srgbClr val="33333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66980" y="3012025"/>
            <a:ext cx="10352381" cy="627606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82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452</Words>
  <Application>Microsoft Office PowerPoint</Application>
  <PresentationFormat>사용자 지정</PresentationFormat>
  <Paragraphs>105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45" baseType="lpstr">
      <vt:lpstr>?? ??</vt:lpstr>
      <vt:lpstr>Arial Unicode MS</vt:lpstr>
      <vt:lpstr>Cascadia Code</vt:lpstr>
      <vt:lpstr>HY강M</vt:lpstr>
      <vt:lpstr>HY견고딕</vt:lpstr>
      <vt:lpstr>KHNPHandotum Bold</vt:lpstr>
      <vt:lpstr>Noto Sans CJK KR Black</vt:lpstr>
      <vt:lpstr>Pretendard</vt:lpstr>
      <vt:lpstr>Pretendard Light</vt:lpstr>
      <vt:lpstr>Söhne</vt:lpstr>
      <vt:lpstr>Söhne Mono</vt:lpstr>
      <vt:lpstr>레시피코리아OTF Medium</vt:lpstr>
      <vt:lpstr>맑은 고딕</vt:lpstr>
      <vt:lpstr>상상토끼 개미똥꾸멍 OTF</vt:lpstr>
      <vt:lpstr>한컴 소망 B</vt:lpstr>
      <vt:lpstr>Arial</vt:lpstr>
      <vt:lpstr>Calibri</vt:lpstr>
      <vt:lpstr>Rockwell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kj</cp:lastModifiedBy>
  <cp:revision>14</cp:revision>
  <dcterms:created xsi:type="dcterms:W3CDTF">2023-08-18T10:19:20Z</dcterms:created>
  <dcterms:modified xsi:type="dcterms:W3CDTF">2023-08-18T07:52:32Z</dcterms:modified>
</cp:coreProperties>
</file>